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565" r:id="rId2"/>
    <p:sldId id="564" r:id="rId3"/>
    <p:sldId id="56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560" r:id="rId65"/>
    <p:sldId id="562" r:id="rId6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2"/>
  </p:normalViewPr>
  <p:slideViewPr>
    <p:cSldViewPr snapToGrid="0" snapToObjects="1">
      <p:cViewPr varScale="1">
        <p:scale>
          <a:sx n="106" d="100"/>
          <a:sy n="106" d="100"/>
        </p:scale>
        <p:origin x="18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51" y="1799167"/>
            <a:ext cx="8815917" cy="2497667"/>
          </a:xfrm>
        </p:spPr>
        <p:txBody>
          <a:bodyPr anchor="b">
            <a:noAutofit/>
          </a:bodyPr>
          <a:lstStyle>
            <a:lvl1pPr>
              <a:defRPr sz="6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751" y="4614333"/>
            <a:ext cx="8815917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366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876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32833"/>
            <a:ext cx="2057400" cy="640133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3833"/>
            <a:ext cx="6019800" cy="475033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2604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7546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569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528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528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5572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73779"/>
            <a:ext cx="4040188" cy="63976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354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7" y="1873779"/>
            <a:ext cx="4041775" cy="63976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513541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3850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802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7245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85420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175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3016250"/>
            <a:ext cx="3008313" cy="3554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5232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5288" y="4938183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35288" y="750359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35288" y="5504922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9269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0800" y="520699"/>
            <a:ext cx="609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73252"/>
            <a:ext cx="8229600" cy="4561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62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PATHFINDER BIBLE EXPERIENCE	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2022</a:t>
            </a:r>
          </a:p>
          <a:p>
            <a:r>
              <a:rPr lang="en-US" dirty="0"/>
              <a:t>SAMPLE TEST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KINGS and RUTH</a:t>
            </a:r>
          </a:p>
        </p:txBody>
      </p:sp>
    </p:spTree>
    <p:extLst>
      <p:ext uri="{BB962C8B-B14F-4D97-AF65-F5344CB8AC3E}">
        <p14:creationId xmlns:p14="http://schemas.microsoft.com/office/powerpoint/2010/main" val="2076314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(2 Pts.) According to the SDABC for Ruth, In Ruth's devotion, what did Ruth break to accompany Naomi back to Judah?  Be specific.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6E6520-59EA-2744-929E-F876A880C34E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6AE2D7-46D7-EC4A-8930-38F962B0F3F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BBEB4D-A899-8C46-B094-9D38EBEC9E4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7498CD-3032-8141-8B9C-8B451712286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1A685C-601B-DD4E-9475-3A7D1BCD22F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0B4567-E03E-6740-833E-7B174C0AFF6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9D3B5E-392C-7740-A646-068EFB5499A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F4CED6-3FC5-9042-9A15-24075788B15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775A8E-ADB7-B143-9F11-0DF30C15F18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1BB40DE-7431-2846-8178-DBCC120388A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CD304B0-8778-334B-B1EB-587C6AC1E5B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0BBA3C-0A93-E940-AB6A-FD1A81FF9CD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3384E1-F087-6740-B857-73FAA3E6D58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D89D7D3-DA14-574D-806E-DFED4483ACE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9C947A5-1B94-A943-908B-001BD7B38BF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B6AAAB-1712-3646-B80D-70C59FC1BA0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5321C03-6AEC-E142-B22B-889B86E3960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77D7C50-C922-E345-9AFF-CAFE3A934E5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0FEAFD3-B7E4-7948-84D2-3BF411D4140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FC0F3A8-ECB2-B946-AD26-EBCBE5D8443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87AC118-AA6F-DE4A-A533-EB4A6E5A565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3AF555A-EFC0-BC4C-BFFC-77944CC57F0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378CB04-C82C-8A42-B528-5ED37F8F8D6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9BBC0E6-F930-344B-B6D8-543E249548F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6275AB-2156-6946-8C9C-E752D4D5F5B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E907CED-956B-4848-8FF2-783FC762E8C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72A5BB4-DF38-A646-9190-65051348D30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8373FEE-69F8-6F46-9A1A-DB0732BB677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402E831-D9CC-1C4A-99AF-797F42EE12D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38AB856-31B7-8747-ABEE-66D6F0114EE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3DAA9B6-CA1E-5F46-91C1-AEBB69A1215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Ties to home and kindred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(3 Pts.) According to 1st Kings 21:11, Who did as Jezebel wrote in the letters to them regarding Naboth?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0E3A0E-91EB-FE4D-A137-158151ACAD10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DBA2E6-1240-2E4E-A9A1-99343133441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4D17F8-E7A1-F045-902D-DFCC587DC2E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293871-160F-1F46-B56D-BA2770A2C3B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0F0730-FEE5-E74E-8DC7-57A5BDFEBC3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2333FF-B47D-804A-B81A-6243A0ABD67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B2FB52-BCB4-CC44-A84E-175CD8BF82C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F8DDA4-D549-D940-AACB-E4F5EDEC001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BA1EFE2-D0F7-A24E-BCBD-52B54673257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EFF0674-7774-2246-9E78-98F2038FA57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009D2C-8281-4A4C-8193-6671A639EBB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34EB6E6-3ADC-4B41-B5F0-C3C71AED959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2664D3E-259E-7241-A174-79D42C63390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0F82FA8-60CE-F145-9A44-7ABEC5FBE71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67C6A1B-D25E-1942-88CB-255833AFE26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351146B-D660-0B4C-913E-52787ECDED7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A4B3A61-D294-B544-85C8-6F2E63B5875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BEC4E8C-E38C-EE42-8CAE-9DB2A9B625F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B1571AA-6ED1-C44A-80D3-CC7FBD92992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5C83E90-DF5D-6B42-B4C0-C0393099227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538247D-2C7C-C24B-8081-F6EBF13DDAD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DCAD79E-85DB-6D41-A47B-6A13C7960C2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F30C33E-7AC1-F74A-8A0A-178DD1FA8E9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4900B43-71D3-3C49-AA43-3BBCC755288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1451F96-8DFD-3645-8577-594F3DD2078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0A5979E-A4CB-3149-A2E3-1A337D1E0B9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8BE9DEE-E9CE-7E4A-8E99-5FEC4718E2C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C48A896-CE59-8A41-BEE9-3DEDD645E11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E27E90B-CDCD-6344-A94A-192639CED0F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E22CD66-0C70-304B-901C-2348CE249DD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A86A65C-56DB-4046-BB76-569B539D6C1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56FCE90-17F0-DB48-A7D8-2CE1F02715F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2D4D053-E1AC-8146-8DEF-8A098E8C692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C24E938-2C38-E44F-90FB-BF69B76CF8A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31E6C3F-FF13-C545-9457-2A6D9337732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25C0366-88B6-C84D-B199-ECD08B8C5D8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67D5919-5B6A-D042-A531-B8B05B24356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0D1B1F7-61B7-544C-AD9E-41006A3888B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07951C1-1716-5844-ADDF-C09CC8FF517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8242BC7-CA88-9544-832A-326FA4EF587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47F058B-BF9E-A24F-8894-7521B64EED5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ED0ACDB-5111-F640-97C3-1CE8373D2E7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AB72B12-A785-8144-BA3C-88B24004019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200B36D-C8E6-AD4B-AAA6-98BBDA82E85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396A9BA-8ED9-654F-8A39-12BB2A10084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12D2C6C-C501-9843-A075-A86144166A1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8000"/>
                            </p:stCondLst>
                            <p:childTnLst>
                              <p:par>
                                <p:cTn id="11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1000"/>
                            </p:stCondLst>
                            <p:childTnLst>
                              <p:par>
                                <p:cTn id="12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2000"/>
                            </p:stCondLst>
                            <p:childTnLst>
                              <p:par>
                                <p:cTn id="1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3000"/>
                            </p:stCondLst>
                            <p:childTnLst>
                              <p:par>
                                <p:cTn id="13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4000"/>
                            </p:stCondLst>
                            <p:childTnLst>
                              <p:par>
                                <p:cTn id="1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The men of the city, the elders and nobles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the SDABC for 1st Kings, What is the 1st book of Kings commonly called?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FE5B02-C2B0-954F-A741-F5F8994AF62C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C64917-6336-B042-9B93-BD44E3DC88D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549E1-45B1-7C49-AD45-AD64CD0AE8D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3409A5-97F0-BD42-912A-AE09431A8E7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0BF180-E354-4641-B73B-F4AAC7961F9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7FC4CC-418D-7A40-8ADF-E532CF019D3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0B5C68-DF89-2143-A1CD-3222FF9478D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F3F12B-9157-2D4F-B62E-91E6AAF8777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16FF90-A2CE-9141-AF4F-7E18FBE4226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F1704E1-6BB6-5546-A933-1F5E634F0C7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B1AC709-5369-4140-93B9-D9B75D96417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AADB5F1-287E-8E48-8172-2D58419E691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0ADA1FC-1206-0745-A43C-524B8CC0148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7894078-D20D-3C47-B5C4-42A68219042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4E24874-A6E8-8C46-99A3-44D19000B1F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A171D8B-B2B8-1F49-8933-7AB14F7B73F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153B7D9-F1AF-DE47-916F-C67FDB7D418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0847B7-C230-2D4D-BD12-D557D1BA5A4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3DF7E3F-3527-D543-8200-9D94C50E8A4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18AE802-094E-8A45-ABEB-7F9EC265C8B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0500A3F-424C-FD46-9FFC-2EE99DAE0DD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B61F5E2-E0AC-1E44-B69B-98D89C6FE00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809A7DE-B504-6D49-BF5F-EF7A35414EC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44C1F8F-FD98-DD49-978A-C1830D7E228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7FCB726-1295-7246-A14B-F3D792DC18E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410A180-8C54-2F48-B71C-B2CEAA91C43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9F84377-4373-C742-A97A-47103B3E03E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7238D16-F2ED-ED47-BE7F-F72A7689260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050C529-FC87-3C47-81DB-E710FF284F7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69D4EE6-EFE4-0A4C-9FFC-69661AF19A7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121845D-A605-0849-A2D4-ECF938D6D08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Third book of the Kings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(2 Pts.) According to 1st Kings 4:28,  In addition to food for the household, what did the governors supply for Solomon's horses and steeds?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D148F-58A3-1549-B9C6-6C0F46940F22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4710AA-9A18-6A44-8CA1-D5056F0973B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BFD8E8-9B97-7B4D-9A5A-BEA9A48FA9B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DB93E9-7E3F-084F-8F65-E93094848EB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48F6E2-AE59-0D42-9C7F-CE6B751D510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56E3D4-69AD-044B-8C90-2C8EEE3C29A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1AE8E3B-7660-994C-A79F-3958E141260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C61004-9818-FE42-A393-32E7EB1452E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B4157A-0040-4045-8F5A-E36F25F6D16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BA4B99-5D97-9545-9668-6F4C2CCDC10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262E297-7D37-4443-AAC1-217E0B21F72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74ED65E-F92D-7D45-8BE0-FAA625EC3AA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03FEA9-479E-4E4C-AD64-B14C53BE53F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FF98A78-7199-F744-AE19-B87DCA1937B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FFB1F7A-AD2D-094D-B5D1-29742A1C48D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52E8733-A20E-3D40-BC3B-E0FD8F8076E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EA18432-EBBF-6D4C-877A-71AC4B07D79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119E4D8-A151-C44F-AA22-1B266B9BB35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1F21EBD-51C3-6444-BE11-974CCE2D1FF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18A2532-E6D7-0747-B8A3-961467EA072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D37A061-FCD6-DC46-A2F2-9306C6088B3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5455FF2-F197-B345-9FBE-CC1B13AA7E8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DA75623-12FC-7A4A-8020-A4CF57F009B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DA3D8EC-957C-244D-96D1-0FA0B3B1B0B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D5369EE-907A-D048-9CEB-960486DE317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2302303-D163-CD4B-B019-C83B25979FB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7A7F941-7B1E-A146-89B4-82EAC40411C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C3456EE-6025-344F-9C83-9B9DC245895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B7CCEC9-E481-FE41-8D6E-E253DEE5853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A533C7E-A2E1-6441-8A00-39B3AB11425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14F0873-A7CD-854C-8101-EFEC0087E02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Barley and straw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1st Kings 2:25, True or False, Solomon sent </a:t>
            </a:r>
            <a:r>
              <a:rPr lang="en-US" dirty="0" err="1"/>
              <a:t>Benaiah</a:t>
            </a:r>
            <a:r>
              <a:rPr lang="en-US" dirty="0"/>
              <a:t> to kill Adonijah?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4659F3-A86B-B64A-8D92-6131BAA24CF5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9DD698-567C-3D48-AB1B-AF9748A28E4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96EEB1-F0F7-6341-BBC9-C0AAB859216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07A5FB-04DE-E34F-AC15-BB5EB6EEA35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F96DD1-7A12-B749-A8F5-AAA40E4DFC2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7F6FC7-7FDF-F34F-B7B5-B6ACC0E0CEE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23E777-D146-804D-AE0B-D16C834A6D4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85A46A-B447-3045-81D7-4AB2EC10ACA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8114DF7-B03E-C548-B1C0-230D9A0F0D0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24F30D8-D7CE-F64D-8BBF-D6F65B994A1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FF6EAFA-3E14-ED41-9051-CAF2A864CCD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034F2F-A5C5-0A4A-845E-FEFDA982864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216BAE-CB90-D048-A10A-881F9FB0ECD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4B86377-8BBF-074E-B28F-593A068DB5D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1DD1351-9D5C-DC43-8A35-92DA4898801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307336-4998-CE41-98BE-A358B733C81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3850D4F-434D-A04C-8F54-34CD71B9A7E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F780794-C7AB-2646-B2CA-93841D78330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BD3066F-7683-AB42-89EE-8BAE42EE157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E9ACD50-0677-1D42-98FA-3BB81A03DD9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99D1CFB-C279-AD4C-901D-668B0930D9E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FC174A-B32F-F248-8BC3-9C708849344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B9261A-E365-CF46-8685-B9D3729280E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C905BEF-5414-1E46-9FCD-BC9809B02A1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E14AF5C-7757-424D-BE54-0B38742F0C1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6B553D3-E7DB-1D4F-9696-4241B067C0F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B2C1C52-E70D-724A-8BEA-BF48517024D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69FFA36-85DC-6E4E-867E-E86BC45A387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30240E8-A6C2-A04B-80FD-6DB9274446F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C3FFA89-B049-AB4C-9AFA-4CDEF357F06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98DC8ED-8905-8449-834E-63F3938F095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TRUE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9FE97B77-F4F5-455F-9065-9C19C6CA2A50}"/>
              </a:ext>
            </a:extLst>
          </p:cNvPr>
          <p:cNvSpPr txBox="1">
            <a:spLocks/>
          </p:cNvSpPr>
          <p:nvPr/>
        </p:nvSpPr>
        <p:spPr>
          <a:xfrm>
            <a:off x="178908" y="1714227"/>
            <a:ext cx="8778240" cy="4937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Tx/>
              <a:buNone/>
              <a:defRPr sz="2000" b="0" kern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>
                <a:effectLst/>
              </a:rPr>
              <a:t>Disclaimer:</a:t>
            </a:r>
          </a:p>
          <a:p>
            <a:pPr algn="l"/>
            <a:r>
              <a:rPr lang="en-US" sz="2400" dirty="0">
                <a:effectLst/>
              </a:rPr>
              <a:t>When the PBE questions and answers are translated into Spanish and French, the translation is not a direct translation but is adapted, based on the Spanish and French Bible translation used.  There may be some differences due to the difference in Bible translations.</a:t>
            </a:r>
          </a:p>
          <a:p>
            <a:pPr algn="l"/>
            <a:endParaRPr lang="en-US" sz="1050" dirty="0">
              <a:effectLst/>
            </a:endParaRPr>
          </a:p>
          <a:p>
            <a:pPr algn="l"/>
            <a:r>
              <a:rPr lang="es-US" sz="2400" dirty="0">
                <a:effectLst/>
              </a:rPr>
              <a:t>Aviso</a:t>
            </a:r>
          </a:p>
          <a:p>
            <a:pPr algn="l"/>
            <a:r>
              <a:rPr lang="es-US" sz="2400" dirty="0">
                <a:effectLst/>
              </a:rPr>
              <a:t>Cuando las preguntas y respuestas de PBE son traducidas al Español o Francés, la traducción no es una traducción directa sino que adaptada, basada en la versión de la Biblia en Español o Francés siendo usada. Pueden haber algunas diferencias debido a la versión de la Biblia.</a:t>
            </a:r>
          </a:p>
        </p:txBody>
      </p:sp>
    </p:spTree>
    <p:extLst>
      <p:ext uri="{BB962C8B-B14F-4D97-AF65-F5344CB8AC3E}">
        <p14:creationId xmlns:p14="http://schemas.microsoft.com/office/powerpoint/2010/main" val="41074826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(2 Pts.) According to 1st Kings 15:19, Asa asked that there be a treaty between he and Ben-</a:t>
            </a:r>
            <a:r>
              <a:rPr lang="en-US" dirty="0" err="1"/>
              <a:t>Hadad</a:t>
            </a:r>
            <a:r>
              <a:rPr lang="en-US" dirty="0"/>
              <a:t> as there was between whom?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35EB3F-A9F8-D94E-B3E9-5C2828B3BC82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AF8488-2A5E-8D48-A76D-186C3836475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5C7CAA-7C35-CA43-9132-D142E30C0BA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686098-A587-5549-9F96-2D69F44B2A7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B9A00E-42EF-1442-B0ED-69D484D0CD6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8FD510-959C-D34E-99D2-D3D7B25AEB5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38801E-5345-DC41-B129-183294353AB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8354E28-15B8-C445-BCD7-0C56651DE7A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405F2B-8F70-4540-ABAC-E09148859B5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FC97016-19DE-9341-8EAF-C9C3982600F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A6BC10-82FD-6841-9EB8-2F6B6F14C0B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D1D8B4E-0339-7640-AEC6-3445C045D18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C212BBD-4347-7341-A6EB-40D040719B4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9E153EA-1E5D-9D4D-8938-1365304D36D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4FF4DFF-A264-A34D-80F3-AE6FC1115FF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FC7411D-9518-4E48-B826-37E6F7BB433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CB61D73-4F54-4F47-9C2D-70763E1B557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965EDA-F0F1-4645-B223-7EF879A4AF6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EC84215-9F52-0B46-AE80-51A3809D61A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610FADF-F32A-074E-A6AB-3DE0B97E082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21BCB1B-21DC-0247-8191-5DAD45379D1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6234189-3FA8-A44B-A53E-3707B98FB97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0C178E9-2402-8945-88F5-A5B3D3556A0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8899AEE-2FC9-E94A-8C74-46A04A26C6D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62CF3D5-DB31-4D4E-A7A5-61615BFCA7C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545B551-A6CD-C943-A8BF-6C647BC59BD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423162C-99CD-824A-A757-379DAE276ED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EF00365-A9B0-7D44-AB06-EDF42660027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F36C286-DCB2-DC4C-B5DD-1E9F911927A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D5AA3EF-0B16-9C4F-8CB3-A133DC817B7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C55D16A-F585-F44C-9239-73A8F7D4CC5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My father and your father (Asa's father and Ben-</a:t>
            </a:r>
            <a:r>
              <a:rPr lang="en-US" dirty="0" err="1"/>
              <a:t>Hadad's</a:t>
            </a:r>
            <a:r>
              <a:rPr lang="en-US" dirty="0"/>
              <a:t> father)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Ruth 3:17, When Boaz gave the barley to Ruth, how did he tell her to not go to her mother-in-law?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240F7E-49A6-0F4C-A910-116BE3220C76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CC5812-BCB0-F649-A065-4DF808BBD6D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FD1933-9F8C-6648-AB54-59A679A4B4E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AD5981-257D-BB44-9134-B5E6D209212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0A957A-1913-9F4E-B805-6C032AD6AEE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D3C263-3DFD-EA40-9275-C9A5F5310BC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9A064E-FEDB-D248-BE79-02DA161CEE7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20F687-E6C3-694B-A70B-8FAFB998DC5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18DB799-D9EE-F94F-A5BE-CC9E9EB2E15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797B21-AD9C-C34F-8F5A-277FE3E663D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5A872B-1E83-EE41-ADB6-3CD3AFF6088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1B6CB8-0DAF-4249-B6AB-C497E40C662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3693261-FC68-A240-914F-D3850741857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22CFCD0-17C8-D64F-867A-2565287FB05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BF191D1-3402-B748-B731-BC18DA6A947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05B2635-1230-9F4C-B51F-497E06E8BA3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A6F308B-7183-D64D-90CC-709E3B52467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8876E2A-1417-A546-A12B-5697723EF34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E3AEA8C-9C73-9E4B-9F3D-354FD89BC97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E483AB6-119D-624A-96C2-53976D1FB86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C9D887A-D4C4-2640-965B-10D514FE932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69D5960-32B3-3C4E-B08F-3538BBF3604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E884B11-9078-CA4E-9FCE-559C56A5680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3DBCE05-2D4E-CA4B-9B60-54327309FE5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4E26C2C-6709-6047-BED3-B87229F52DE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4D6CB95-5229-E74C-A87D-A6D58D61AD5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8F824A9-A5D7-6442-8580-76FB0D5F0E8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9433A4B-0DC6-5342-882A-D7C6867387A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A46E2D8-5C5C-C241-9806-1A44CAFB5AD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27F888D-1CC1-C34E-9DC5-283683229A8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0529067-41F5-114A-9AEE-B13C45672F9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Empty-handed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1st Kings 8:36, What did Solomon ask God to teach the people after He forgives them?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98622D-E5FB-0243-84C9-E02252A37E54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992B62-D733-0346-8F17-841720947A8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A311DB-A5EF-8C48-91DB-5FB663BAF3E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F14409-FF99-B54F-8743-3BB5A64E36E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48A2E2-40A3-5741-9FAA-CF45F7141E6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4D7079-7D9D-5A4C-B742-D09A98917A1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E714C4-6AE8-FE46-AE98-7C7B0DC3A80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32B1B1-2DAE-A249-B0AF-6B0E2C7D339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098F7A-51E7-EA4F-97C4-48BDD0ADCCB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ABDAB6F-9366-1A40-BB1E-86B85D1091D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A345B33-B62E-4C4E-AA72-1720DC6782D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98715B-DAA5-AB4C-B30B-FB5EF150F25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6B5CBB-03A5-7C45-9300-8AD3987E039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583736-6C1D-AF4C-8C5C-C258C1F7C12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2C25160-0644-C345-A699-7198CE85BAF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E8AF227-E108-B44A-AA73-2214C953107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5439A2E-2A7A-3847-8F92-0CBAB2DEEE9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7DA609F-2031-2449-BF66-54A5C52870F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589DE8D-ED36-9343-B421-EBBBADB0C77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40E53A7-308C-9B40-9BA9-8C77FAEC052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6C3F987-3F45-E446-8CD1-B293089CB60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C813B4E-910F-FF40-A4A7-044FD7CE956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801758F-A5C2-3D49-A202-1C786EF152D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A5737FE-FA86-124E-A444-56449A696CF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B635D3A-1762-B94F-94AE-F02707E922F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EBB0FD6-AEDC-904D-8702-CC200782ED2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4C81472-BD81-F747-A359-7E699CCE379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4D78C58-0DBE-D04C-99CD-3B991742B74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5132F2B-76A3-5B4B-839B-1848214CD6E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96E33F6-5F8C-E641-BDC2-6F1DBC89430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D7B752F-9538-5B4E-A964-D0F7565E73A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The good way in which they should walk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(2 Pts.) According to 1st Kings 11:5, Solomon went after the goddess of the Sidonians and the abomination of the Ammonites.  What were the names of these two deities?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63390A-1610-984B-928B-C6989BA9B33C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6C65F1-EA18-9C45-8465-89BBA541BF3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30C34F-57EF-F346-9C69-55148E1B5BB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047C05-673E-374D-9EAE-2FD7146A400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6BF7DD-F19B-DA46-B08F-119D9B32E8D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1CFF38-7AE4-EE45-8CAD-42AD515EF42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40391D-20F3-0D4C-AC59-10B832CB962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27E3BB-08B8-2148-B157-495F6B73E92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C95EDDA-C5C9-5749-B800-04DE8FD1F56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84EF15B-EAB6-154A-B46A-ADDAEE08558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E84A2F-D5A4-354F-8457-4BD763561BE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4A7D41-3CB8-4C44-B3AE-ABC9165F916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A45F0A-823C-484F-B06F-0105B2BCE8B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AAED19-721A-D64A-AD99-895D5A61041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92C47B7-2BA9-6841-A743-53DE9A8A935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A01337-4380-8348-897F-4B30A166E68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1F32AB5-962B-0F4D-AE8B-2028898AF0A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AEB5DD1-DEE4-1C48-9CDB-5F35EBE7104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8A6A65A-4F7C-9949-8FEC-8A67569A970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49A2E98-7377-CC4B-9FFE-F995F86D403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01699D1-97F9-EC4A-B992-EC988BFDEA0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E9D140A-74DE-C646-A587-2B57B02E9EE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06D9362-E328-E94D-BB02-CD1BB980907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D1B287E-23E3-7946-9D6D-FA3043F73EA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CDF00B6-AC06-2A47-A8E2-3B9F56E558D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7E06AC5-C031-FF47-91FA-730D0A4026B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E7661D8-3D94-7A48-89E2-C9FC37DD2CB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32468B0-ACDF-A547-9F16-AD2D857E34B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5B345AC-A277-3B40-BBFF-FF071145C6A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48F5B25-1C2D-BD45-AE09-8E80C5ED0DE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1FD46FE-CAE4-B245-A465-CF8FDD44D8C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Ashtoreth and </a:t>
            </a:r>
            <a:r>
              <a:rPr lang="en-US" dirty="0" err="1"/>
              <a:t>Milcom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1st Kings 22:34, Where did a certain man who drew his bow, strike the king of Israel?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0AFAFC-F3ED-2A4D-A406-6CAF3B78028F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3531B0-C9BF-3242-BB86-2DFC4810BA4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9F1D11-E860-B543-B44B-6CF1B7978E5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247168-4502-2C43-9AC3-65C311206A5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CFD5B0-54D9-B84B-A0CB-9C5B4EE3ECD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6FCD7E-0616-3F49-8802-2F04A2E8500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8FDA3B-2B4D-3942-80E6-2CF8B8EF66D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3ABE09-595C-E149-8156-8D4C1D2194A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0C7553-29C5-AB42-AB3D-BFBBD98051D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205D49-186F-A043-B03F-3AC9FC0EC5E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622270B-C943-F24B-85F6-DFD7AE15071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2E80D7-67E4-664F-8119-AA076151E82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A6AC811-034F-E644-A558-E1DAE18AA30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422E23D-FDC9-0A40-9071-68F6BF79B41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A118EEC-C2A4-884B-9C4F-E6D3ED09FEE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415FB80-55B9-4B43-BD41-18D3E2AE52F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5AA4B25-26E8-5C48-A446-6889B926692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5AC8752-761F-8948-8BB5-B794AE5AE97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F37078-419C-6B42-867A-0A08D48B34B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EA78F56-523B-904F-BD4B-78B0F877CA2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11CD3FD-A956-8742-AD10-9AE9B47CC0D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D9E6E74-9C6B-B447-960E-057C0D8F4BA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4AD7258-E552-FB46-B40B-4DA361792F1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B3C40C2-3680-C240-B1E9-049F02B0C96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64C239D-D211-E74B-8602-67D61D1D5C4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47FD050-D5EF-FF42-80A5-181CB3E73DF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8CBC571-3CBA-B840-92B5-7A6CFF131AB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0C88525-9EFD-6F45-8263-09D31533F20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0C9CFA3-279C-2947-B0FF-AA02172769C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8890761-D935-F949-877F-565F2B2D700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C447988-BACE-BC4B-B9F5-AF5C85AC6FF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In the joints of the king's armor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/>
              <a:t>the Testing Begin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93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Ruth 4:17, Who gave the newborn child of Ruth and Boaz a name, saying "There is a son born to Naomi."? Be specific.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07D474-0C94-0A41-8DCE-CD089A311E37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2A914F-EE56-DD4C-979E-F427D78EA42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950A63-4A21-DD4B-9B89-BB7EF5E62FC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143FE9-FC31-004C-BCE6-BC8710078F1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7440EE-187B-584B-A5A7-B10BAA7A1F8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89C08F-A6B6-3C41-9D78-31633C562E8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A51C73-33A1-954C-B234-EA788EF0587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F34A3D-7086-3643-AF2C-B081A1F8D9B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8935BC-571A-6449-B43D-46ABA9FD6B2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A48839-C990-2646-B643-2AE9C7FA612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8D020E-4040-EA45-8AC8-0FEFE8D5152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988172E-FEBE-0A4D-A89B-3F51BAFC8FE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7800E95-3CF9-574C-BA31-BB4D4CE86E5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B8B9907-60CC-8D4B-B5D9-23B8727A0F1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E94D7F9-D5B3-0847-BE21-72B67ACAE8E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B779B81-896A-674D-B268-DE94D5423DF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26945C6-C835-C34A-8445-63FA87B6FB4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0CFD8F1-2DB3-9C44-8928-07381E89407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BB32035-10A7-AB4F-B63F-06110CD3D35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D849820-F00F-8D4A-9C45-11CC75BFC7B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B5A0D64-1808-D84D-8933-B014BF06CB9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00CB074-DBFA-054A-A790-69378CD3E24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6B13D3D-7612-8740-A178-2010DBC7827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43B0346-3DB2-E943-8B9F-47784ABCDFA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715AAE2-48EA-8342-8409-0531D52F190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0419C46-F1E7-4845-A1B1-B32674BD19C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C0EEF1C-8228-8645-863C-EB0F9A9DE23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3F594EF-3AC7-DC41-A829-6243B2E84C1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E7EE77E-F397-5643-9EC9-3155E9DBFFB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3E8B96F-03E9-E94B-83A3-7C0B824F616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3BC95D5-4A7D-534C-AA6A-D7DD525B009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The neighbor women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505" y="1873252"/>
            <a:ext cx="8783053" cy="4561417"/>
          </a:xfrm>
        </p:spPr>
        <p:txBody>
          <a:bodyPr/>
          <a:lstStyle/>
          <a:p>
            <a:r>
              <a:rPr lang="en-US" dirty="0"/>
              <a:t>(3 Pts.) According to 1st Kings 20:11, Fill in the blanks for Ahab's response to Ben-Haddad's boast of conquering Samaria, "Let not one who puts on his__ __like the one who takes it__."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B6645A-9F6A-0F4E-B038-88ED409332ED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64A41D-0152-1241-A8FE-CB567BBF4D8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5B12F9-12B8-944C-A74E-7D32D0C318E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75560C-8462-C946-87D3-9DF0036CAD8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53EB00-9266-1E41-9D96-BB0F1053333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2EB1AF-5B31-7140-B6F0-BAA997DEA4D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A92D68-5D1A-5241-826B-D96B0D56823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E27C7CE-04C0-DD40-B583-7BD60F08F20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4FE286-AC84-AD48-BD3D-3F99E08AFA6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3556C30-13AE-B947-9AA7-039479B5B83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AF674A2-686E-7C43-90F4-BB57D79D4D4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49F9DD1-7385-E449-87F1-9CCDE97BE10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4F2159-F2CC-F543-9FF2-D2E8878F962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43EDAD3-FB70-3040-B942-BDC74D246E4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AD25195-B7AD-AD49-95AE-661E7DC5FFB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FCEF31A-16B8-5B41-B197-002515C6B15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1A53C76-3E84-4343-87F3-D52F81783DC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E207FC-FC87-7D4A-BA3B-5741248FD60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14CC6FB-C4ED-3E48-BF00-E753BFD521D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C9219B3-C38D-0D4E-9C44-7A73380D1B3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388A0CF-5CF8-594E-B28B-70E1022A14C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06E8B07-8686-B74F-B3E0-3745E018D83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8F5496F-A242-1742-9F82-29AC9E1F470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5C013D6-7CF3-814B-A87F-9E6D864ED99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DE4B0DA-6A25-F746-AA3F-5DA71BB3CA4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D204A6A-EAFF-D348-9684-55996BD3EC0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7B312A6-1568-5D4F-923C-8CF0E6B185E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D7BEC1C-3AF8-F448-9A32-50B0FBAF2C6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6A5169A-7587-834C-A89F-CC7BD1B0D95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DF3971E-59F8-E94B-A206-2ECAEE607A5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6CE6333-8596-374F-BA18-72C5A079CC1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1B92BB4-5402-1147-93B6-3A0845162BAC}"/>
              </a:ext>
            </a:extLst>
          </p:cNvPr>
          <p:cNvSpPr txBox="1"/>
          <p:nvPr/>
        </p:nvSpPr>
        <p:spPr>
          <a:xfrm>
            <a:off x="8107680" y="2438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555E514-7DB9-B541-884C-F2BF0A462A1D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89FED0F-CF98-AB46-81ED-3B10C2D92616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E73D7F8-6BF5-8541-BC6C-A46B982D5AC5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7694C65-53DC-7C40-BFEB-596A71C31709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F88D838-4F7D-1943-83A7-A032300EAC2D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5D70262-6C52-C640-8BF4-0084A4DE3D5E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4AD9FC5-2887-984D-98DD-DA11DF67355C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85C5DBB-260E-DB44-B2EC-9F8E294C88FC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C00387C-FA58-B44B-A680-0C088F4D21FD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360FC33-EBDE-9E43-9815-3E555CB32E8E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FF083B9-B61F-F840-A55D-64CD08FD772C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87CCCEE-3887-554F-AFC3-FE48E2AA5130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33144D9-7493-A74F-B4BE-500EF27308CD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DF7516C-8853-C647-B3BC-539C0C428AA7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023E30F-76DB-C644-A9FA-1BBDEA78EDBF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1B41C52-B8E8-9F43-8852-3080ED03FC6D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5203B43-6097-504C-949C-6D19AC174AB7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25F649C-393A-4244-AE9B-A105654A0EBE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ED2E5AA-4EA8-A149-AA9B-9089A63E2DF4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7945192-8532-7449-8DED-D78AC73F84A2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DE62C24-F08E-574A-9835-E673DBA5EC06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65C24D1-AD32-8F46-8FBC-6299B0950D30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0F5B9FA-6580-1D4D-B081-BD04C5D13E3D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64FE112-A611-8049-B20C-A7E66A4C6AD2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7F8F941-BD46-B842-8EA7-2D339200B968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F79BCF8-BB76-5448-BA64-6548CF3F3654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BA9B24C-5A4C-D24F-AD73-DAE183AC8E27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F558F49-5EED-B647-B5F5-DA7AEE310B56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F526ECF-652A-9849-884D-D4B0D02B076F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FDEEDD8-D9EA-174E-9C15-0C2765F2A113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C0C0E73-017D-324B-80BF-490474CB6B07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0F0B963-DE00-D447-810D-FD3C69AAB4B3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EA6CCEC-4232-2C43-80BC-27520042EFD2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12ABC3A-FB49-B142-8EFB-AFF97FC6A60A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9D3A687-ED8A-DD47-98E6-BA8FCE2442BA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E22E48D-B9D2-884C-A762-807A981D99CF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4C354B9-A5B1-F341-8D21-7589A6A7FF5E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9E4A9B5-24D7-2E4E-B7AB-48D23FD97148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6CB8C56-6C2B-F144-A409-6B7EEBDBBDE3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BA76AF4-1FD9-5E49-99CB-DFC9FAC6A7AC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A38E060A-94A9-854C-B034-33D62D690AD4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997DCC30-62BC-B440-A5B6-2BDB2884CD9E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4ADFDA84-D4A3-6C40-A4E0-0893FAC9AEB1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E7A4EC0-B5B4-8A45-9BC2-E39A895C6582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8F6669B-2248-5B44-AB1D-C04AB9A412E5}"/>
              </a:ext>
            </a:extLst>
          </p:cNvPr>
          <p:cNvSpPr txBox="1"/>
          <p:nvPr/>
        </p:nvSpPr>
        <p:spPr>
          <a:xfrm>
            <a:off x="8107680" y="2438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000"/>
                            </p:stCondLst>
                            <p:childTnLst>
                              <p:par>
                                <p:cTn id="10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8000"/>
                            </p:stCondLst>
                            <p:childTnLst>
                              <p:par>
                                <p:cTn id="1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9000"/>
                            </p:stCondLst>
                            <p:childTnLst>
                              <p:par>
                                <p:cTn id="1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4000"/>
                            </p:stCondLst>
                            <p:childTnLst>
                              <p:par>
                                <p:cTn id="1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6000"/>
                            </p:stCondLst>
                            <p:childTnLst>
                              <p:par>
                                <p:cTn id="1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9000"/>
                            </p:stCondLst>
                            <p:childTnLst>
                              <p:par>
                                <p:cTn id="1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0000"/>
                            </p:stCondLst>
                            <p:childTnLst>
                              <p:par>
                                <p:cTn id="1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1000"/>
                            </p:stCondLst>
                            <p:childTnLst>
                              <p:par>
                                <p:cTn id="1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2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4000"/>
                            </p:stCondLst>
                            <p:childTnLst>
                              <p:par>
                                <p:cTn id="1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5000"/>
                            </p:stCondLst>
                            <p:childTnLst>
                              <p:par>
                                <p:cTn id="1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6000"/>
                            </p:stCondLst>
                            <p:childTnLst>
                              <p:par>
                                <p:cTn id="1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7000"/>
                            </p:stCondLst>
                            <p:childTnLst>
                              <p:par>
                                <p:cTn id="1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8000"/>
                            </p:stCondLst>
                            <p:childTnLst>
                              <p:par>
                                <p:cTn id="1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9000"/>
                            </p:stCondLst>
                            <p:childTnLst>
                              <p:par>
                                <p:cTn id="1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30000"/>
                            </p:stCondLst>
                            <p:childTnLst>
                              <p:par>
                                <p:cTn id="1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31000"/>
                            </p:stCondLst>
                            <p:childTnLst>
                              <p:par>
                                <p:cTn id="1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32000"/>
                            </p:stCondLst>
                            <p:childTnLst>
                              <p:par>
                                <p:cTn id="1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33000"/>
                            </p:stCondLst>
                            <p:childTnLst>
                              <p:par>
                                <p:cTn id="1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34000"/>
                            </p:stCondLst>
                            <p:childTnLst>
                              <p:par>
                                <p:cTn id="1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35000"/>
                            </p:stCondLst>
                            <p:childTnLst>
                              <p:par>
                                <p:cTn id="2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36000"/>
                            </p:stCondLst>
                            <p:childTnLst>
                              <p:par>
                                <p:cTn id="2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7000"/>
                            </p:stCondLst>
                            <p:childTnLst>
                              <p:par>
                                <p:cTn id="2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38000"/>
                            </p:stCondLst>
                            <p:childTnLst>
                              <p:par>
                                <p:cTn id="21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39000"/>
                            </p:stCondLst>
                            <p:childTnLst>
                              <p:par>
                                <p:cTn id="21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40000"/>
                            </p:stCondLst>
                            <p:childTnLst>
                              <p:par>
                                <p:cTn id="21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41000"/>
                            </p:stCondLst>
                            <p:childTnLst>
                              <p:par>
                                <p:cTn id="21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42000"/>
                            </p:stCondLst>
                            <p:childTnLst>
                              <p:par>
                                <p:cTn id="22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43000"/>
                            </p:stCondLst>
                            <p:childTnLst>
                              <p:par>
                                <p:cTn id="22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44000"/>
                            </p:stCondLst>
                            <p:childTnLst>
                              <p:par>
                                <p:cTn id="22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Armor, boast, off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the SDABC for 1st Kings, What is the age when the book of Kings came into being?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172847-1C4E-0640-817C-6F121D21192C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D4F30E-20F5-1944-B3A8-49641BC2D97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75C327-BB47-6744-B8BD-5DA58BA6808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2837DD-ECE9-7547-BB64-861CA3E5D2F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552AD2-9947-FA48-9199-C93647843D8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B5B0F4-94EB-364A-971A-FE90C562680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F1A1A1-080B-374F-8256-F47E09B69C7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4128DA-942B-EB44-BF6E-3F9E701F59B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F251DC-6FD7-EA4D-BADA-D26FB95A578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A31A25-2185-3D4C-9FB8-DC3CEA9FD46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9A20DC9-B9EB-4A4A-93C7-26C791D61F5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4C9CEE-403D-504C-A182-D46CADAFBB0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D691F0-2BC4-FF44-A219-0790A542802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E9875B4-598F-C241-B99E-C896E81406F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9EC6773-AA19-E241-BC61-1A23692D681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CF4BBC8-6BC2-6947-9A2A-B0128209AB1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25C02F1-6D84-FF4E-A81F-7CDFF985E38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084A16-20EE-554A-8B8E-E587DD1AB1B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E4F0FAA-51EF-0E4C-98A1-9BB8C086C39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22C3CBC-4E2F-4242-89BA-8DEFC56D1E0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48062-FAB1-4A49-A9DA-DE9CB4BAC56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F842204-AC1B-334B-8201-35707B39A40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FD457CD-AA0E-0C4F-ADB5-7BE11B7470E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27CA36D-4F15-9A45-BD5C-DED9FE67B45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70FF3DA-DCFF-7E43-85AA-A977FEF8C12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1289341-25C5-7549-B095-FBE9F303606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7524952-5908-D040-8FE9-D06DA7F0771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B77A1F8-DDB9-F447-838E-E14D74C613E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DC834F0-2560-DB4B-8232-6D76F915FD0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7152403-BDD5-BE48-9622-4BD68A39988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8695D20-C41A-0140-914D-463A7F22BA1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The age of the prophets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1st Kings 13:23, After the man of God had eaten and drank, what was saddled for him?  Be specific.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710F43-74EF-6D4E-A2EF-F02560B4F5BC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C44D9C-032D-514C-A130-596D78405C2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615E7D-1B05-644C-A616-37CC25ABD8C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7D8D29-E7FA-F14D-BDF6-DF353B8950F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B5D376-99FF-7C49-8243-8BD2C7A70EF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3C512F-E768-614F-9CCE-79252BC696C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757817-4EBD-1244-8F5E-75F83952340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103366-1B07-D244-878C-E37C863D1FA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D94BE4-BEBD-1C42-B289-D4AAE4728D5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B22F1C-1AB7-064E-9303-F5AC73BAA70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9519812-048B-4148-ADE0-360E3EA7F83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878E6CE-4A6B-9342-97DA-A11D0DB5D6C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2EB7346-C1FA-244F-95E4-843DEACA51C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CB1E07-8D24-4E41-9FFA-CAF01DB8390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A7A5294-495A-E549-8D15-7FF008DD712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9A7F43-2C44-E941-BAD9-E245F54CB74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F34E6C2-257D-0347-974C-E45665FBFE2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B74DDFB-1B82-0B4D-904B-6FDC7FF76E9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A657FEF-C81E-144A-ADD4-A3BB63D631A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9393790-C17E-AB42-AFB4-D6E427C0CDE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0F15105-F532-2943-AF77-6A3FF9D362D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1DDAFA2-1299-434A-ADA7-659E8F27BAF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207B360-A129-2F4C-9A93-494CE48AB9C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ADAA68F-6ED7-A74E-8A90-F341EA35368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0651F84-16E5-1243-A35E-5ECED01D558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6EEE55E-7EB5-2E40-9435-302DF9E5723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D12476B-ED1E-F148-AE98-6187196F180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64458E3-B9FB-5047-BEF7-DFC9FC46840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F5EA2D0-9DD2-2641-9DBA-BA727270B7B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CED73D7-3FAC-994B-B72E-53F3449FEE5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A5BED82-32D3-0F4E-B643-FC87210A362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The donkey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1st Kings 5:13, True or False, the labor force that Solomon raised up out of all Israel was 45,000?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766D40-40C4-B24B-91EC-EA7C82CF0493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8519CE-3F88-3E4B-A73A-82D3028F19D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02671D-9F76-2E47-BA3E-D9B0FC0B99D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F052D2-74AE-E348-A6F0-CF251E81172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79DE92-C569-464A-B23B-D773C4B8D35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E9E0DC-31E8-DF4F-B86F-3A505A43ACB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CB35A0-AEFA-3D4E-8B8C-3D9B51B93B5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A67143A-CB38-924F-80DD-E4A76168F55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9918DA-1EA9-7742-B57E-635AC74E008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B1B3923-839B-4948-B411-7B24DD38EDE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03725F8-FFF0-F44D-B5D6-9F80B0156A3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6541D4E-CBE4-6F40-BBEA-167B684F0F8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C6FB13D-A35E-7F49-ADE4-43A7FDFB243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21CD4E8-12AC-0942-82ED-FBF7C6F00B8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F6D0BC4-B231-074C-BCBB-3636BB6713E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FA53A57-A4CF-C743-9EA9-4B416CD9037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41315E3-2FC6-8B41-A6C7-C828EAA6D65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23DA6B8-FB07-744B-B353-46AB557D087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3E4B00B-A682-4245-B239-0902CDD04DE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1609831-45B8-484D-A110-B04C129D415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8DFCCD4-B8C0-7142-91E1-74D2B46890C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0CEB687-EC94-134B-87B0-768C96ACCC0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FA7C6C7-5BD4-4244-B0F2-A0DEF21AE39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A2233DB-FE97-874B-BDCF-E06B509DCEC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608D993-CF9F-A646-8537-CCFDE3462F4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61310FE-5D35-E64E-9889-F969B396E6E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C42C4A5-E2F1-B04B-8E6C-087E02618EA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4239019-24E2-1A41-BD63-D897DA416F4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C84C558-79A7-914B-BD15-A68C83A05DF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69BDFB2-7194-214F-B6C9-77A0909ECEB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3330FB5-9F65-3D45-8C14-ECCDEA48D81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False, (30,000)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(1 Pt.) According to 1st Kings 1:5, Who was the son of </a:t>
            </a:r>
            <a:r>
              <a:rPr lang="en-US" dirty="0" err="1"/>
              <a:t>Haggith</a:t>
            </a:r>
            <a:r>
              <a:rPr lang="en-US" dirty="0"/>
              <a:t>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3CB8B6-C48B-4543-9E6E-AFE4C37741F4}"/>
              </a:ext>
            </a:extLst>
          </p:cNvPr>
          <p:cNvSpPr txBox="1"/>
          <p:nvPr/>
        </p:nvSpPr>
        <p:spPr>
          <a:xfrm>
            <a:off x="7955280" y="115504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BA5633-CECA-9149-96E2-78E97D9DA7A8}"/>
              </a:ext>
            </a:extLst>
          </p:cNvPr>
          <p:cNvSpPr txBox="1"/>
          <p:nvPr/>
        </p:nvSpPr>
        <p:spPr>
          <a:xfrm>
            <a:off x="7955280" y="11550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8CD12C-5081-0B41-933E-D27A522F6DAE}"/>
              </a:ext>
            </a:extLst>
          </p:cNvPr>
          <p:cNvSpPr txBox="1"/>
          <p:nvPr/>
        </p:nvSpPr>
        <p:spPr>
          <a:xfrm>
            <a:off x="7955280" y="11550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938F11-128F-464E-8556-9D1FFD76423D}"/>
              </a:ext>
            </a:extLst>
          </p:cNvPr>
          <p:cNvSpPr txBox="1"/>
          <p:nvPr/>
        </p:nvSpPr>
        <p:spPr>
          <a:xfrm>
            <a:off x="7955280" y="11550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518C13-96C0-6449-94F5-27D60A6CE1A0}"/>
              </a:ext>
            </a:extLst>
          </p:cNvPr>
          <p:cNvSpPr txBox="1"/>
          <p:nvPr/>
        </p:nvSpPr>
        <p:spPr>
          <a:xfrm>
            <a:off x="7955280" y="11550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7F87570-DAB7-1342-8E8A-625706E07419}"/>
              </a:ext>
            </a:extLst>
          </p:cNvPr>
          <p:cNvSpPr txBox="1"/>
          <p:nvPr/>
        </p:nvSpPr>
        <p:spPr>
          <a:xfrm>
            <a:off x="7955280" y="11550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876C55-8AEC-574B-B1EF-7A1804068289}"/>
              </a:ext>
            </a:extLst>
          </p:cNvPr>
          <p:cNvSpPr txBox="1"/>
          <p:nvPr/>
        </p:nvSpPr>
        <p:spPr>
          <a:xfrm>
            <a:off x="7955280" y="11550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07E4B0-524B-984C-B83F-6AF3E26D713A}"/>
              </a:ext>
            </a:extLst>
          </p:cNvPr>
          <p:cNvSpPr txBox="1"/>
          <p:nvPr/>
        </p:nvSpPr>
        <p:spPr>
          <a:xfrm>
            <a:off x="7955280" y="11550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4A1DC07-0395-A347-9E72-98212B1AF2F7}"/>
              </a:ext>
            </a:extLst>
          </p:cNvPr>
          <p:cNvSpPr txBox="1"/>
          <p:nvPr/>
        </p:nvSpPr>
        <p:spPr>
          <a:xfrm>
            <a:off x="7955280" y="11550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427933-B08C-3740-A442-5FE6F21CB9AE}"/>
              </a:ext>
            </a:extLst>
          </p:cNvPr>
          <p:cNvSpPr txBox="1"/>
          <p:nvPr/>
        </p:nvSpPr>
        <p:spPr>
          <a:xfrm>
            <a:off x="7955280" y="11550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39AE9A-F6D8-7E45-93FD-DC06731D03FE}"/>
              </a:ext>
            </a:extLst>
          </p:cNvPr>
          <p:cNvSpPr txBox="1"/>
          <p:nvPr/>
        </p:nvSpPr>
        <p:spPr>
          <a:xfrm>
            <a:off x="7955280" y="11550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A1476BD-877F-6C4F-BCFC-984E2A9F3395}"/>
              </a:ext>
            </a:extLst>
          </p:cNvPr>
          <p:cNvSpPr txBox="1"/>
          <p:nvPr/>
        </p:nvSpPr>
        <p:spPr>
          <a:xfrm>
            <a:off x="7955280" y="11550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24BB45B-3BCC-044B-B6BC-0EC63E49BA0C}"/>
              </a:ext>
            </a:extLst>
          </p:cNvPr>
          <p:cNvSpPr txBox="1"/>
          <p:nvPr/>
        </p:nvSpPr>
        <p:spPr>
          <a:xfrm>
            <a:off x="7955280" y="11550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F81C533-53DC-364C-A532-4CDE6AC0A04A}"/>
              </a:ext>
            </a:extLst>
          </p:cNvPr>
          <p:cNvSpPr txBox="1"/>
          <p:nvPr/>
        </p:nvSpPr>
        <p:spPr>
          <a:xfrm>
            <a:off x="7955280" y="11550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1F03FDC-3561-D643-A64D-917BCB66A726}"/>
              </a:ext>
            </a:extLst>
          </p:cNvPr>
          <p:cNvSpPr txBox="1"/>
          <p:nvPr/>
        </p:nvSpPr>
        <p:spPr>
          <a:xfrm>
            <a:off x="7955280" y="11550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799917A-3D86-3E49-B632-BD4DED536DA8}"/>
              </a:ext>
            </a:extLst>
          </p:cNvPr>
          <p:cNvSpPr txBox="1"/>
          <p:nvPr/>
        </p:nvSpPr>
        <p:spPr>
          <a:xfrm>
            <a:off x="7955280" y="11550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6B7C553-104B-2442-8067-5933E1E3658D}"/>
              </a:ext>
            </a:extLst>
          </p:cNvPr>
          <p:cNvSpPr txBox="1"/>
          <p:nvPr/>
        </p:nvSpPr>
        <p:spPr>
          <a:xfrm>
            <a:off x="7955280" y="11550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97DF663-4616-224E-93F3-3543A409771C}"/>
              </a:ext>
            </a:extLst>
          </p:cNvPr>
          <p:cNvSpPr txBox="1"/>
          <p:nvPr/>
        </p:nvSpPr>
        <p:spPr>
          <a:xfrm>
            <a:off x="7955280" y="11550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F6FD05D-A459-FA49-A0FA-08F7226CF09F}"/>
              </a:ext>
            </a:extLst>
          </p:cNvPr>
          <p:cNvSpPr txBox="1"/>
          <p:nvPr/>
        </p:nvSpPr>
        <p:spPr>
          <a:xfrm>
            <a:off x="7955280" y="11550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6C81277-7FC4-2844-A732-FC4932A2FE04}"/>
              </a:ext>
            </a:extLst>
          </p:cNvPr>
          <p:cNvSpPr txBox="1"/>
          <p:nvPr/>
        </p:nvSpPr>
        <p:spPr>
          <a:xfrm>
            <a:off x="7955280" y="11550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E04B574-AD54-D140-83A5-036F991FA284}"/>
              </a:ext>
            </a:extLst>
          </p:cNvPr>
          <p:cNvSpPr txBox="1"/>
          <p:nvPr/>
        </p:nvSpPr>
        <p:spPr>
          <a:xfrm>
            <a:off x="7955280" y="11550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8FC7253-D96C-6B47-86A9-E45A96EC4028}"/>
              </a:ext>
            </a:extLst>
          </p:cNvPr>
          <p:cNvSpPr txBox="1"/>
          <p:nvPr/>
        </p:nvSpPr>
        <p:spPr>
          <a:xfrm>
            <a:off x="7955280" y="11550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5DDABAB-F8CF-CE49-90CD-56BEF7C898D0}"/>
              </a:ext>
            </a:extLst>
          </p:cNvPr>
          <p:cNvSpPr txBox="1"/>
          <p:nvPr/>
        </p:nvSpPr>
        <p:spPr>
          <a:xfrm>
            <a:off x="7955280" y="11550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93F66E4-F7C3-1A47-835C-100DCF429243}"/>
              </a:ext>
            </a:extLst>
          </p:cNvPr>
          <p:cNvSpPr txBox="1"/>
          <p:nvPr/>
        </p:nvSpPr>
        <p:spPr>
          <a:xfrm>
            <a:off x="7955280" y="11550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AE446D8-EA83-8148-AA08-C09119C03B8F}"/>
              </a:ext>
            </a:extLst>
          </p:cNvPr>
          <p:cNvSpPr txBox="1"/>
          <p:nvPr/>
        </p:nvSpPr>
        <p:spPr>
          <a:xfrm>
            <a:off x="7955280" y="11550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3D163AC-E7CF-BA42-A25C-FF7877E34332}"/>
              </a:ext>
            </a:extLst>
          </p:cNvPr>
          <p:cNvSpPr txBox="1"/>
          <p:nvPr/>
        </p:nvSpPr>
        <p:spPr>
          <a:xfrm>
            <a:off x="7955280" y="11550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F53D943-FEE1-A34E-ACB0-C25E6F147F0D}"/>
              </a:ext>
            </a:extLst>
          </p:cNvPr>
          <p:cNvSpPr txBox="1"/>
          <p:nvPr/>
        </p:nvSpPr>
        <p:spPr>
          <a:xfrm>
            <a:off x="7955280" y="11550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0C8D66D-4972-7443-8696-F6EB7FE47F03}"/>
              </a:ext>
            </a:extLst>
          </p:cNvPr>
          <p:cNvSpPr txBox="1"/>
          <p:nvPr/>
        </p:nvSpPr>
        <p:spPr>
          <a:xfrm>
            <a:off x="7955280" y="11550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E40569D-C3A9-5941-93FD-9FF833CD6A27}"/>
              </a:ext>
            </a:extLst>
          </p:cNvPr>
          <p:cNvSpPr txBox="1"/>
          <p:nvPr/>
        </p:nvSpPr>
        <p:spPr>
          <a:xfrm>
            <a:off x="7955280" y="11550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01511FB-C142-AB46-9D02-0058D7F1869C}"/>
              </a:ext>
            </a:extLst>
          </p:cNvPr>
          <p:cNvSpPr txBox="1"/>
          <p:nvPr/>
        </p:nvSpPr>
        <p:spPr>
          <a:xfrm>
            <a:off x="7955280" y="11550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CAD8161-9F47-DB46-A7BA-9E6D6C8476A9}"/>
              </a:ext>
            </a:extLst>
          </p:cNvPr>
          <p:cNvSpPr txBox="1"/>
          <p:nvPr/>
        </p:nvSpPr>
        <p:spPr>
          <a:xfrm>
            <a:off x="7955280" y="115504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333778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537" y="1873252"/>
            <a:ext cx="8626642" cy="4561417"/>
          </a:xfrm>
        </p:spPr>
        <p:txBody>
          <a:bodyPr/>
          <a:lstStyle/>
          <a:p>
            <a:r>
              <a:rPr lang="en-US" dirty="0"/>
              <a:t>(2 Pts.) According to 1st Kings 18:26, The prophets of Baal called on Baal from morning to noon.  What was the result, causing them to leap about the altar they made?  Be specific.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2042BB-ED2B-2243-AEA5-23EBA6BE17AD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56CF9E-6396-864A-89F6-950B8F4632D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8ECF8C-42DC-DD42-81B1-7E88373C06A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355B3A-67B4-614E-9F42-1265934337C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3F7564-CE5B-9645-9A3A-EF97520F8E6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47C578-0485-3B4F-8655-E474E9A53C6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3C775E-A268-8E41-AECD-227AE01AE28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16D4CC8-9EFA-1F44-B5EE-B2E7CBE91E7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E7CDCB-9A79-A14A-8F54-5162738547F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549AA05-C179-014A-A0B0-63734762A30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765533-5B3D-8D47-86EE-0E7C63F3AC2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36C6D99-B34B-074F-8C12-63F623F4463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C9AFAFA-EDDD-6B41-9D94-4839D6CE59F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903E599-BEEC-CA44-A27F-CD202AF83A9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DD0E37F-8B33-1D49-828A-CD243B692B4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BF605BB-FE3B-5A42-8EFD-B67DD6628EF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D5AF51A-980B-3847-912D-3646A878414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6AC9F60-7EA3-C448-82A3-7F4FB6B8D50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46DC121-4C87-1F4C-9EF2-E8553D8EE0A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4D8DCF0-B916-4C4E-A993-814234C469A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EE64465-4169-4749-B3DB-2F75236891E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450D93C-4C9D-E946-9266-974514ACDE6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1B74787-A63E-FB4F-83CA-1C896828372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D00D0A2-0789-D447-8C8C-24FFDFF1EA6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6BD2026-9B12-B349-A9D4-809C61106FF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CE692D9-A518-CC4B-B30D-8A1161ED5C9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EC534F3-58A1-C24D-BFDB-D400D061334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72A859C-603B-CA49-87BC-78649527E37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E12A97C-675E-2F4D-9332-A6AD2AD7617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F685771-A8C7-7742-BEBC-74797F38144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D6F5F44-81F3-2140-9191-D1CE6D9C3DA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No voice, no one answered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1st Kings 9:19,  In the description of Solomon's achievements, what did he have for his cavalry?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B894B1-0246-0F4D-8744-AC3855F5B49C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83ACB9-F3A8-1841-9F91-5C4D05ADC53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A44340-0997-0547-AAF6-799C7E65EE8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199C79-4D78-8645-80E2-9AAFA4BC9BB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9DC0BF-BCAA-BE45-B047-25FFF6F5755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877BFC-12B3-A54C-B823-2A2177D44D2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9F54DB-F802-B540-AF75-A6D70E53EF3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2DC196-19A2-EE44-B64D-757D0553E03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605B8F-DDAD-0349-A329-AF2499383D2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AB362A6-8DC0-3342-AC77-826C0A62B98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F5F8797-5499-174C-9983-F4EDAE31B13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0C2C09-B62B-8C4B-A1FD-6885C341BB9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08BB63D-49BF-A249-B329-42CCB621E26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8EFFC3A-633F-304A-856B-FD410139933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A3B6FA1-BCB8-C24E-8913-1230C9A10E4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91A62F-73EA-6A4D-9B70-BF984D7F6F2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62A6058-8E52-4F4D-8B60-B880293AE59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B07864B-1E83-6C4C-B5F6-22CB9BE9256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6C8A885-1325-4449-971B-246C4BA09F4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8F3BE01-2B5D-3A4D-A310-0F24D76953C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0B3E0F5-52C9-B346-A652-021B935D2A4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1008603-8373-C640-A023-34146B3FC4C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2A51EFD-B673-0949-BB29-B072B05BA39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D37E194-FDEA-6548-9924-A20EB949868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D594938-3A44-CD48-A7D8-C407B937B04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F9477EB-E2F5-854E-891A-8456C44C75C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14CE93D-22F2-2C4A-93F7-DFFB9EBFF1F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CE82B3A-5B92-9B46-91C8-4DB7C1B9D57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ECAA2FB-B863-D44E-B76D-7B75FB7B7EF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F8CB4CA-394E-2B4C-A7D9-924697210C4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65B868C-958D-2A45-B75D-2FA8A5BD0B9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Cities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(2 Pts.) According to 1st Kings 12:27, What did Jeroboam fear would happen if the people went to Jerusalem to offer sacrifices?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142BAD-80C6-2547-9B6E-EA04CA036AB7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8D7215-B1A0-4847-A535-30EF354FB65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4EA098-413D-8E44-BB49-9DD928C3CB9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0DECBD-4C5B-E74D-A276-A43409BDFA9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9700A6-4646-394C-9E59-43E1467A1A6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4D34AB-C876-654C-B4E8-0DCB514308B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CC2A66-3D22-E746-B487-ED9ADE14E07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27F012-2AE7-674C-BBC1-CF63C221415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601B745-E0DB-4347-8D39-47540E2CC1E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1AD860-AB74-6E46-9D04-10E433665BE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AD57D8-5BC8-AD47-AF34-0CC22BBDA6C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8B8B779-FCFA-204E-834B-CA4A240E73C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AF52EF-7BEE-7E49-9AF8-C3EE43F67B9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EE7006B-612C-824C-A1D2-F48D10E510F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7A5847F-BB91-9C4E-89EC-31CEAF690EE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E5C8D8E-4446-1549-855D-1DA09074CE5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9CF658E-638E-F841-9B6B-716548B230A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EB2B833-FF61-D64B-AF27-60A213D14B3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565F4B7-6FA8-CD48-BCFB-13501A60B76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E7200D0-47B4-7F4C-8595-B828D90DDC9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6FAB9D1-D81A-0642-931A-F903D757F3E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A4AA3B6-1467-F54D-998E-D099AFAE952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8C4B0B3-37CE-7644-B9C0-BCD538B9594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08EC195-960E-EF44-8B1B-65BC50F8ACB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2F66496-8482-4541-B13A-0CE28D5DC7C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7D2E787-F3FA-AD4D-A84D-891A4188BDF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E9CF3DD-77B1-0B4E-834E-78A40DB0761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21D45CB-5AE4-BD42-95BA-988B0F1658B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429B822-B206-9B4D-A1CA-BAD010C1D14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44BDCE0-DC82-E04D-8FA8-6E0557CB5DD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540FD76-BAB8-664B-9C1D-A702DD9AB6C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They might kill him and go back to Rehoboam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1st Kings 7:33, What was the workmanship of the wheels of the carts compared to?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9A9AF3-83CE-C042-ABF3-E66916F6DE2F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8D182A-580B-B74A-854B-77988A77B73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EF4830-5437-0D4E-9F0D-491E8EDDB9A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EE7D30-F7F3-7B4C-BAE3-41C1823EDAE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5AFAF4-B29F-1941-B2A5-3AC783415A2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67C7AF-1C26-8B48-AB06-E59D6D039E5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DA032E-37BD-FE47-8EC6-C79B465B253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8CB6CA-A1B5-BB4F-B290-F7BF56E6FE5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907088-2AE2-7745-AEE8-7F906B9BFD0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2AFD110-2976-AF47-B7AC-4C1BB73CBAA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17D6DA2-ABBA-C948-A843-AA08FD6AB4A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E16D920-4976-FE43-BAD3-638A1C5F6F2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808F97-2102-8642-956E-73E2B74B1F8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890D135-4999-D246-BD43-388E3023F13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3A9D53E-45C8-AE40-B311-B0CAF8AE86B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513B19A-9E58-C046-AB7F-49C145C23BB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F7775BE-0C56-164F-8295-A878F322376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F87EDAC-2876-764D-926B-7D1A229E4FC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3004B2F-6427-9844-AAEB-9A98EAAC7DD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539EA39-ACC0-F24B-9303-4B1DFEBC0FE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E07F359-8FBB-8346-AB59-4B5BCD50491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47433E6-F388-0347-95E4-A7C240D0FA7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DC80CFC-42C4-584B-8CC4-9F59B107C62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EB711E7-E067-4E4E-8610-0C8616B18B6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F7A0CDA-C6E3-674A-8736-9AAD160138B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5E135EB-24BF-D34E-8523-AB0F5EA0799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096B09D-A785-B848-959B-9E5AC900A77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517BCC2-F6AE-9A4F-B113-ADC13AA5045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15C7D6B-50B4-9046-9BE0-ACE24B026A8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05F54B3-6A94-FF40-B743-0A132CBBF6A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200140A-2FBE-5F42-B5AE-8E9436C688C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The workmanship of a chariot wheel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(2 Pts.) According to 1st Kings 6:27, For Solomon's temple, inside the inner sanctuary, what did the wings of each cherubim touch?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0E87F2-F560-A04F-A881-75D95E3856C9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E9EF56-3C7C-F24A-9BE2-10FB744DA2D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FAE0EA-C363-DE43-8DE4-2D88C032AEB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DB1057-BB84-154C-A477-2333398341F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232991-4AF4-5046-AA3D-18759C1E195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F77412-42EC-BD43-AD50-82264D75D70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EEEFA7-85D0-F442-B60D-B27C22F4905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348B16-80C5-D34D-BDB9-ACA5055DBD7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E4E6A0-A49A-6244-817A-48E78D4D801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DFC495-AD52-7B45-8E6B-337FE594348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295F6E3-D162-274E-B766-D48BB16FAA3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230B7F-7C5D-E94F-B8BA-F26C4CD66F1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790B89-8DFD-6140-8345-B4CCA7B3F8E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98E991-67CB-4144-89E5-3D4923367EE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10A6C8E-20AF-F74B-BCCF-DFB9B6394B1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580BCCE-517D-2947-BEF6-E1F03C1705D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AFD77AD-D515-1647-ACE5-CE7C248DA3D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3BC4732-A912-F94A-9FB4-B0469926750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2A622E2-4D4D-D145-AA23-CA9EF94E802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982794F-4A57-DE4E-BA3D-5CBEF5AF8C6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43CCC9B-BB62-5A4C-B6BE-0B19A36AC62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F4C28C-06D7-AB45-87A5-90D16A3BBBC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4EC7A32-8D5C-C04C-8F65-5E8E43A3802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F0D2165-F156-3A45-8B0D-BDA0774A239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CCADA79-0A91-FD4F-B0D3-E0FA9283B68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802803C-67BD-DF4A-8E50-E95C9229F0F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A5A1A21-520C-7842-B357-5FA6C9BAC9D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FEE49CF-1354-8C45-B896-779BF555BF7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CE7EA2A-704D-754D-A38A-20C6B6C525F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99C4C41-77C6-7344-9B76-D940C5BB42A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E371EDC-2278-6245-9175-9152D7E3194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The walls and each other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Adonijah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(3 Pts.) According to Ruth 2:19, Fill in the blanks, "Where have you___ today? And where did you___?  ___be the one who took notice of you."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2BF9AA-1FB2-B841-A63D-EFC4CD1FBFB4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626E80-BB62-AA44-A445-4AD76A93043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1ED592-32FA-BF47-BA64-BD8658684E3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33CDCA-7912-774A-8FC5-D838E23C040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9C721B-C5AC-3848-B574-7987B74D574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39CDD9-4D21-6643-85B4-02DBFD9FB36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632A2F-FA29-1442-9429-B137C3A5D0F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5DCC61-345C-F642-8D3E-585EA109558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7225C2-8F6B-C14B-A1D2-931BD51563D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3DA9043-B038-5C42-82E8-46D0EC575DD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390088-9969-5F4E-BB8F-5F999690FEF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885ADD6-C18F-4448-BA0F-3C61ED091C4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3AA0619-467B-9443-AC10-21CA8402501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2CD5E88-843A-FA4B-BA5C-56F7D11AEC5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52CC127-1B19-AA41-94AA-EE155A4F3A9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4302DAB-961F-A64F-B0DE-D65BDC6CD7D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4D70CDC-E2F3-E441-B024-D5DED918E0C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1CCCE58-35D9-E746-8817-347A8E9F449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D16C13-8EB9-844B-8AF4-6550944EF6D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2B98E89-97A3-724B-A91E-E1012CF43B8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6F2329E-6342-1244-8EB5-520854491B9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2F69511-0DFC-0540-BCEE-43234306280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9A35DAE-EBBF-7541-A25D-DA937C63423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278A89-0602-9A45-A862-F0329E57C21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FAE5D55-C7EA-0B42-918E-99EEF0475E7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833E050-A680-BB4B-A2D8-5EB1AB50D4C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E1D3494-0CCC-E749-927C-17B58A5CF57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8F917C6-B19B-A04C-8A53-39AC5E56143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0A01109-FB92-9F42-8A62-E8132A03797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0AEFE40-EE07-C646-A2BB-B6543F55FE8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0BF521A-E6F9-C042-A013-D79E6F84E43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B20E5AC-2D2D-D74C-9F9A-7185C1C6310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94CE962-6563-C745-91B7-676B60EEF05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D8410BA-E65A-E24A-9950-D5466D54DBD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CB287A2-6991-964D-A1A9-BB88FE14136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0E029EA-A31B-8242-9C2D-F0CEFE90D8B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5FAD0D8-B1D0-2B45-8724-2035EB1A6DE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765425C-4150-DB41-AB6F-84627885DF6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23DCE14-E057-3645-9C1A-CED8C6E067D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FFCD69B-74CD-6E47-B6F6-6BBD779786B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E19C9BD-A3C0-2C47-AE6C-769F65B9DC9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A496AA9-67E2-244A-A30E-6F46B109234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FB7378C-CADB-5745-8A03-8B67A3623D4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48ECE60-A90B-DC4D-94EE-90A692BCC7E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12DA246-FE33-6F44-BB8D-E6B4BEBAB49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BDD732E-BED5-AE4F-B1B1-1AE0F94F44F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8000"/>
                            </p:stCondLst>
                            <p:childTnLst>
                              <p:par>
                                <p:cTn id="11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1000"/>
                            </p:stCondLst>
                            <p:childTnLst>
                              <p:par>
                                <p:cTn id="12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2000"/>
                            </p:stCondLst>
                            <p:childTnLst>
                              <p:par>
                                <p:cTn id="1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3000"/>
                            </p:stCondLst>
                            <p:childTnLst>
                              <p:par>
                                <p:cTn id="13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4000"/>
                            </p:stCondLst>
                            <p:childTnLst>
                              <p:par>
                                <p:cTn id="1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Gleaned, work, Blessed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the SDABC for Ruth, Something different about Hebrew poetry is that its verse system is not based on exact meter and rhyme.  What is it based on?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112A02-2EAA-074E-B594-D77F738BE920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C2AE14-EAA7-184A-BC87-E1D195FA37E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BCC5C3-5757-E244-AEF8-15DE4179072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53BE26-27DF-C642-9AC4-8A9AD3D826C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B367BE-44D7-844D-9CC3-5C2226CD915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9BABA9-D212-854D-A2E9-1F5BE1241D6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FE018D-0E46-334A-85BE-61B4904C648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1908E2-19A2-274F-A576-E468346427B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25EC39C-A4A6-C44F-8B6C-6081EAF0EAD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2E4FF46-D730-3242-94FC-75C8489D68B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8BFA4F8-AB67-844E-B244-E1FCF0D72E9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7513B85-8A38-6F4C-BF71-F2073BF7210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BE24953-4433-C242-83E8-D0042169F68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3858E6-5421-F748-9CAA-0B391803A8E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DDA1435-8F96-1741-87EC-43E8A34C24D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C50A0FA-CF9E-534F-8EF1-D12201B84CD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20F4A01-8468-BC43-A254-7AB9778074C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248B2A4-39E4-2049-83A3-2EE6EC87814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5D95188-D9DD-8849-ABA2-E6AB672F417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FD3CF50-00E4-3345-BC1C-32770388057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1EEE8A1-DB7F-474B-82BA-A990A2A0D1A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6CFD903-3C26-5047-8ECF-CB73C7E29E4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A64F7C5-84EF-AD41-9601-AE6F1C67996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648F26C-2D81-474F-A9B8-A32F8E3251B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3AAF0C8-4BFE-A14E-99AE-4A4691B252B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AAC2F33-3953-5D40-857B-FF5C302E547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22B7D29-DCCB-314F-82BB-D28F2D21438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44AA3FA-15A8-AD48-B4F5-243C403F33A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FE52D72-7F0C-1443-90BD-10FAC3DAEF0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8550AFC-425B-4A4B-89AF-97929004A38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458A0C9-B6E7-9B4B-A60F-B9B6999D2E6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Parallelism of thought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042" y="1873252"/>
            <a:ext cx="8289758" cy="4561417"/>
          </a:xfrm>
        </p:spPr>
        <p:txBody>
          <a:bodyPr/>
          <a:lstStyle/>
          <a:p>
            <a:r>
              <a:rPr lang="en-US" dirty="0">
                <a:effectLst/>
              </a:rPr>
              <a:t>(1 Pt.) According to Ruth 1:6, Naomi and her daughters-in-law rose up to return to her country because she heard the Lord had visited His people.  What did He give them?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22850E-B1CC-BB43-986A-573BAA6DBD99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F69996-878E-5941-9C3B-D8DC329C392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09D939-B56E-0746-8591-219F2D8A6EE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82B202-7AB5-AB49-8975-31B7D7D7DB2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AA12A9-9DC2-A742-82EC-A0CAA0F032F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683AAF-1DF2-4141-9DCA-AFFA15F6A34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B97119-8444-F24D-BFAF-050BD052712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1C5AFB-5AA6-174D-B113-CF13E80DF66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CED037-B69A-3A4F-958F-F54B1973CAF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9775CA-11A8-7148-AD4B-BA2336FF59A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B613AAA-78FA-E14D-9C71-CA0E09384FD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0F9E57-21C8-B646-8AA8-D912F51BBFE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6238D48-DBE3-F146-8A7D-123B8121272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5480929-70BF-E241-8D84-7B5E4EC3938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CABABDC-E787-2E40-9777-60F0A17B26D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F50DE90-075A-DC43-A0F2-ED89B1AB22F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932D5EA-1BB7-6548-AC1D-1431B8D6AD5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B17216A-091E-E84E-9571-C582662937D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EC641F-036D-A447-B660-EEDF41D4D86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EA7957-C1FC-904C-B926-DEFB3B2DD81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361C91F-3116-8543-9BDA-F9506E83903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034E46A-6AF8-5342-ABCB-C7F2A4A0214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0096604-E393-D345-A8F3-ADA35F323B1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ADB2068-089C-6347-B70B-D2787DDEC55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36B601-3AAE-C34C-BAC5-7E1D465C7D8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10278FC-EC7F-2941-B56F-74D87BFE8A6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2784418-27B7-6243-90DD-91575ECC8CB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739B1F1-960A-A541-82E7-C001D37A030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B740F03-E28A-B141-AE06-5A8F48D2648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5D63D8-E511-2746-83ED-AFA041B216D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94BB314-7D84-7C4E-8465-8BE713A009D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Bread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(2 Pts.) According to 1st Kings 17:21, When Elijah cried out to the Lord for the widows dead, what else did Elijah do physically and how many times did he do it?  Be specific.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5B50AC-D1DB-D144-9B67-6DFFEA88E6E2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9460DF-DB05-2E4D-9632-D3BC024EA49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80F9CB-1F06-4146-AE13-4CFCA2FDDAF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94BD4E-4B7D-AD43-9C93-AFEF99BC9DF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5E93DC-D058-F144-98F5-CD9ED8371BE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AB889A-4B05-D949-8A95-4641940CE16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39E09C-8FA0-2949-BF42-6FFA394B85F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F1B7DE-1C25-D54A-99DA-AD0E91BF173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891254-E88E-6F43-8C06-09880EA3E37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3D198B-B84E-B444-890A-1DA80114534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E840A7E-9699-9A4B-B235-D341728E97F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7AF197B-38D4-D741-A3EA-9E76F5152A3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6BF531A-D3B8-EB45-B919-237C8F0ED61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BAFF95B-919D-B343-B0BD-9DA8BA94FC9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216744E-76F8-9D40-97B9-FCF223DC65A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1E534EA-C6DA-5E40-8635-D0EBE370AAD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AF22065-C1B9-F741-861A-AED9F4A8B52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6510ACD-0FDB-2142-A2F1-D105F8A095E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6E05139-AA25-DD4F-911D-E9CF1EFCEB4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4301DF0-D4EA-3F42-B6DE-34186BB30FA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D109A8C-0D5C-764A-8565-07124FDDC5F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8F4BCBA-BA6F-4C44-BC8F-97CB2A9C863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38A506C-F6A3-CF47-A4E5-84FCFA2BCED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DF4FF00-1F02-7443-AF62-2DE42C71E30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3EAFDEB-6E45-7947-B9B4-29B58DCB9E3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4E15DAF-27BA-374B-B4D2-35BFD9DD343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5479123-5852-B34F-A440-1533CFF558B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F4743AA-C1DD-3448-8CB9-EFE757B6D96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716B25D-2A0D-9E40-907F-17F09D8F0A8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18C0AFA-1EC4-E145-950A-800D1F3B0E0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9C77708-883F-3F4F-8FDA-0A74D22FB3C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Stretched himself over the child three times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1st Kings 3:12, What did God say He had given Solomon?  Be complete and specific.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D8F72B-AE07-0442-91F4-40330682893B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EC7EAF-A9AB-0745-9D3F-E86FE8AE554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604A95-6106-8F4B-B2A8-945101C1451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BCEF2E-3ABF-F340-9604-D574B3735B2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032B35-FA6A-614D-8198-61682AC75F9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B1866F-2AE0-AA4B-BCAA-B281C55B124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D7FE44-C1C5-6E41-85EB-ED805B9BE59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718B0A7-013C-844D-A391-06495F393FA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42A24E-E58A-FC46-9293-9BE2672267F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6E08F5-80DE-114A-A8E6-CB666537964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26C9548-243A-364F-9381-9767B3F44D5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C833E1B-776A-9740-AD9D-D81010AE554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1F97B34-F49A-3348-B8F1-48D9BE2B578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015EE7E-BEDD-D647-B948-E5422EB3DDC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D859C5A-3993-9C4E-9B9D-D361A1F6561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36DC3C0-0C24-BB45-9645-DB0047F792B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BA35F59-A6C9-774C-8DC8-9B63150739C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299C25F-42A1-4941-A0D6-A5D17E02067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A74A574-862A-964A-9DE8-86E9C52A8CD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F126CB-384F-2646-8717-1E89AFE6484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EF38E85-C16A-864E-AEE6-645D8ECC1F1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F4DA832-41FE-B540-BB99-BD668BB3183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202E652-FCD3-8E42-9415-EECBA672DEE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97605E1-38AC-3740-BD05-8A55A2FBF81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B961A11-292A-F641-97D6-BBD43688021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405B89A-0E31-1D4E-900C-F1FBBCF8E8F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89DA02B-2120-4E47-84D9-7F3D5838DE5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F2B7B8B-9428-AF46-978C-24C3A5C6B1F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EA74330-C4DB-6847-802A-9DFE2AE82FD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CFA5496-FFAE-3041-B87C-9C4D6FC70C2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98AE48A-FD27-F341-9C42-739DB3D7330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A wise and understanding heart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(2 Pts.) According to 1st Kings 16:21, The people of Israel were divided in half regarding whom to make king.  Who were their choices?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2FB9ED-B8AE-9546-86E0-29437C976261}"/>
              </a:ext>
            </a:extLst>
          </p:cNvPr>
          <p:cNvSpPr txBox="1"/>
          <p:nvPr/>
        </p:nvSpPr>
        <p:spPr>
          <a:xfrm>
            <a:off x="7955280" y="127536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E20F2F-F476-4944-B802-8E8B78D0A129}"/>
              </a:ext>
            </a:extLst>
          </p:cNvPr>
          <p:cNvSpPr txBox="1"/>
          <p:nvPr/>
        </p:nvSpPr>
        <p:spPr>
          <a:xfrm>
            <a:off x="7955280" y="127536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95DF8C-2785-1046-90DE-AD5FF5B68F3D}"/>
              </a:ext>
            </a:extLst>
          </p:cNvPr>
          <p:cNvSpPr txBox="1"/>
          <p:nvPr/>
        </p:nvSpPr>
        <p:spPr>
          <a:xfrm>
            <a:off x="7955280" y="127536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01B43B-C2CF-884A-B2AA-A0D793305BAB}"/>
              </a:ext>
            </a:extLst>
          </p:cNvPr>
          <p:cNvSpPr txBox="1"/>
          <p:nvPr/>
        </p:nvSpPr>
        <p:spPr>
          <a:xfrm>
            <a:off x="7955280" y="127536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694C1A-D1B9-9346-80CC-08A6AC60BE79}"/>
              </a:ext>
            </a:extLst>
          </p:cNvPr>
          <p:cNvSpPr txBox="1"/>
          <p:nvPr/>
        </p:nvSpPr>
        <p:spPr>
          <a:xfrm>
            <a:off x="7955280" y="127536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6B63A3-B0FA-B14A-B27B-8500E8BE9A58}"/>
              </a:ext>
            </a:extLst>
          </p:cNvPr>
          <p:cNvSpPr txBox="1"/>
          <p:nvPr/>
        </p:nvSpPr>
        <p:spPr>
          <a:xfrm>
            <a:off x="7955280" y="127536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2B1032-4B8B-9548-B7C3-73C36250B5EC}"/>
              </a:ext>
            </a:extLst>
          </p:cNvPr>
          <p:cNvSpPr txBox="1"/>
          <p:nvPr/>
        </p:nvSpPr>
        <p:spPr>
          <a:xfrm>
            <a:off x="7955280" y="127536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A72C01-118B-1D42-8D65-45A6D12BF4D0}"/>
              </a:ext>
            </a:extLst>
          </p:cNvPr>
          <p:cNvSpPr txBox="1"/>
          <p:nvPr/>
        </p:nvSpPr>
        <p:spPr>
          <a:xfrm>
            <a:off x="7955280" y="127536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D422B5-C0F8-5E42-861D-C26A2686E83F}"/>
              </a:ext>
            </a:extLst>
          </p:cNvPr>
          <p:cNvSpPr txBox="1"/>
          <p:nvPr/>
        </p:nvSpPr>
        <p:spPr>
          <a:xfrm>
            <a:off x="7955280" y="127536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24DF2B-F5D9-434A-A813-2A64EF3EE641}"/>
              </a:ext>
            </a:extLst>
          </p:cNvPr>
          <p:cNvSpPr txBox="1"/>
          <p:nvPr/>
        </p:nvSpPr>
        <p:spPr>
          <a:xfrm>
            <a:off x="7955280" y="127536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E3893F-32A2-614B-8C98-6B89D832F29B}"/>
              </a:ext>
            </a:extLst>
          </p:cNvPr>
          <p:cNvSpPr txBox="1"/>
          <p:nvPr/>
        </p:nvSpPr>
        <p:spPr>
          <a:xfrm>
            <a:off x="7955280" y="127536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8474414-CA89-0A49-A242-98A5D508FA2B}"/>
              </a:ext>
            </a:extLst>
          </p:cNvPr>
          <p:cNvSpPr txBox="1"/>
          <p:nvPr/>
        </p:nvSpPr>
        <p:spPr>
          <a:xfrm>
            <a:off x="7955280" y="127536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BB66FE6-F00B-2F41-9EFB-5E90AF02C0CE}"/>
              </a:ext>
            </a:extLst>
          </p:cNvPr>
          <p:cNvSpPr txBox="1"/>
          <p:nvPr/>
        </p:nvSpPr>
        <p:spPr>
          <a:xfrm>
            <a:off x="7955280" y="127536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12939AB-E443-544D-AE82-15439BB91A84}"/>
              </a:ext>
            </a:extLst>
          </p:cNvPr>
          <p:cNvSpPr txBox="1"/>
          <p:nvPr/>
        </p:nvSpPr>
        <p:spPr>
          <a:xfrm>
            <a:off x="7955280" y="127536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3056756-1624-9945-9CB5-FD5D4D0D97BA}"/>
              </a:ext>
            </a:extLst>
          </p:cNvPr>
          <p:cNvSpPr txBox="1"/>
          <p:nvPr/>
        </p:nvSpPr>
        <p:spPr>
          <a:xfrm>
            <a:off x="7955280" y="127536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8CE5B0E-67BB-E24D-B8AA-815FD6B74854}"/>
              </a:ext>
            </a:extLst>
          </p:cNvPr>
          <p:cNvSpPr txBox="1"/>
          <p:nvPr/>
        </p:nvSpPr>
        <p:spPr>
          <a:xfrm>
            <a:off x="7955280" y="127536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B90BB67-0A13-494F-B292-16CCF604E320}"/>
              </a:ext>
            </a:extLst>
          </p:cNvPr>
          <p:cNvSpPr txBox="1"/>
          <p:nvPr/>
        </p:nvSpPr>
        <p:spPr>
          <a:xfrm>
            <a:off x="7955280" y="127536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A41E013-4869-9540-8514-7F460679B427}"/>
              </a:ext>
            </a:extLst>
          </p:cNvPr>
          <p:cNvSpPr txBox="1"/>
          <p:nvPr/>
        </p:nvSpPr>
        <p:spPr>
          <a:xfrm>
            <a:off x="7955280" y="127536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52A1373-153C-904D-B545-491DFF97F7F6}"/>
              </a:ext>
            </a:extLst>
          </p:cNvPr>
          <p:cNvSpPr txBox="1"/>
          <p:nvPr/>
        </p:nvSpPr>
        <p:spPr>
          <a:xfrm>
            <a:off x="7955280" y="127536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41B42A8-5457-E34B-AEAB-0AC8961027C6}"/>
              </a:ext>
            </a:extLst>
          </p:cNvPr>
          <p:cNvSpPr txBox="1"/>
          <p:nvPr/>
        </p:nvSpPr>
        <p:spPr>
          <a:xfrm>
            <a:off x="7955280" y="127536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E9806CF-DFFF-4940-A6B3-E493A4CACCA9}"/>
              </a:ext>
            </a:extLst>
          </p:cNvPr>
          <p:cNvSpPr txBox="1"/>
          <p:nvPr/>
        </p:nvSpPr>
        <p:spPr>
          <a:xfrm>
            <a:off x="7955280" y="127536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2B33F36-016B-1540-B357-C7803FDDA9C8}"/>
              </a:ext>
            </a:extLst>
          </p:cNvPr>
          <p:cNvSpPr txBox="1"/>
          <p:nvPr/>
        </p:nvSpPr>
        <p:spPr>
          <a:xfrm>
            <a:off x="7955280" y="127536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51C1A6-FB1D-8D4E-AD4E-D84A3EFA3799}"/>
              </a:ext>
            </a:extLst>
          </p:cNvPr>
          <p:cNvSpPr txBox="1"/>
          <p:nvPr/>
        </p:nvSpPr>
        <p:spPr>
          <a:xfrm>
            <a:off x="7955280" y="127536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7A6705E-7E39-1B47-9668-C815D8DBF180}"/>
              </a:ext>
            </a:extLst>
          </p:cNvPr>
          <p:cNvSpPr txBox="1"/>
          <p:nvPr/>
        </p:nvSpPr>
        <p:spPr>
          <a:xfrm>
            <a:off x="7955280" y="127536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74D152F-194E-1249-BF31-235418591957}"/>
              </a:ext>
            </a:extLst>
          </p:cNvPr>
          <p:cNvSpPr txBox="1"/>
          <p:nvPr/>
        </p:nvSpPr>
        <p:spPr>
          <a:xfrm>
            <a:off x="7955280" y="127536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6668902-2F9B-B94C-910F-2C453013D7B2}"/>
              </a:ext>
            </a:extLst>
          </p:cNvPr>
          <p:cNvSpPr txBox="1"/>
          <p:nvPr/>
        </p:nvSpPr>
        <p:spPr>
          <a:xfrm>
            <a:off x="7955280" y="127536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F138FD7-92F6-ED41-A135-DA74D94DD536}"/>
              </a:ext>
            </a:extLst>
          </p:cNvPr>
          <p:cNvSpPr txBox="1"/>
          <p:nvPr/>
        </p:nvSpPr>
        <p:spPr>
          <a:xfrm>
            <a:off x="7955280" y="127536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75F04A2-699E-5742-8733-55B9DE559DAA}"/>
              </a:ext>
            </a:extLst>
          </p:cNvPr>
          <p:cNvSpPr txBox="1"/>
          <p:nvPr/>
        </p:nvSpPr>
        <p:spPr>
          <a:xfrm>
            <a:off x="7955280" y="127536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266B665-5163-FD47-B40D-82FDC1A1C9A3}"/>
              </a:ext>
            </a:extLst>
          </p:cNvPr>
          <p:cNvSpPr txBox="1"/>
          <p:nvPr/>
        </p:nvSpPr>
        <p:spPr>
          <a:xfrm>
            <a:off x="7955280" y="127536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4A16554-39A2-A445-9751-D2AF0CD533B1}"/>
              </a:ext>
            </a:extLst>
          </p:cNvPr>
          <p:cNvSpPr txBox="1"/>
          <p:nvPr/>
        </p:nvSpPr>
        <p:spPr>
          <a:xfrm>
            <a:off x="7955280" y="127536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5D96F4E-C17F-D147-B359-089DFDD3AB08}"/>
              </a:ext>
            </a:extLst>
          </p:cNvPr>
          <p:cNvSpPr txBox="1"/>
          <p:nvPr/>
        </p:nvSpPr>
        <p:spPr>
          <a:xfrm>
            <a:off x="7955280" y="127536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(2 Pts.) According to 1st Kings 10:26, Where did Solomon station his chariots and horsemen?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D20EA5-5E9D-8843-AD42-851D17673353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301653-D6AB-BF42-B6B1-1581277EA88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299808-E57E-A742-A289-1D60F7F90A2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6095F4-6769-7644-BABD-0B8D6164BC1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181C6C-0E2B-4E4D-B57E-7F32414BAC8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BD5D6E-2625-A549-9BF7-4159FE628AD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4EE1DD-E3CE-5C4B-BECB-35FE4A6CC0B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A3FF90-B76A-004C-A5D5-37E68ECC61F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D0930BF-2F4D-C846-99A5-84BF7AFBD99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4C719D2-B508-9D4A-A888-704F57E4A16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25CCF03-DCCB-E84C-81FA-D7936431323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919A7EF-EF39-584E-B3EC-6F3E2A16922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C265631-EAB6-9B43-8EEF-E2D7CD5A1FA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15DB982-E487-9540-A7F2-8EEB1BA861D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233D743-1A23-DC48-B9BE-F4CF87234F0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E7594DB-0B41-8C41-9950-7188007C2ED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89BAA7C-479C-394B-B27B-E118733B4FD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CDC8ED2-1DC7-8347-B313-B4FFE2D7508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7327A46-9AA8-1C43-BC82-E2B0D5B07DE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C9FA648-712A-8D49-AD75-C61114CB4FD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A94CE2-ED74-AD44-B510-EF205618B8D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1C306C9-1972-AF47-8FB6-845D7CA0EEF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B740EA5-FE5E-1644-ABD7-C7668C66B08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5157ECB-9A95-5249-B820-C575CF30D1A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90BC884-9528-AA4E-953B-E6B4B59193F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5C2400F-F74D-C344-AFF6-05728184562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E73E55A-83E0-9948-AF8C-708A8F1D4C2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563534F-7A17-354E-93ED-D3E4C140D3E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4C2A76B-298E-EE4E-BEAC-611CADA89F7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F51F0A4-0887-8C4C-A8FA-54AFA6CD484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B19EFD0-C3BA-114E-8B75-4D51B319091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In the chariot cities and with the king at Jerusalem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(4 Pts.) According to 1st Kings 14:26, When he (Shishak) came to Jerusalem, what did he take away?  Be specific.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12A3A9-EDF4-5540-AE98-DA9F198CFDF6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9BC306-85A7-1B43-8909-317FC7BD421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322268-09BC-3140-BB6F-45A34C1E86B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79A0B7-C45E-1B4F-9251-D286BA9BB78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A01D0D-0B0B-C846-9D43-B651A94586B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DA20B7-7B06-8B47-B524-0D5AD282B17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30F75F-E217-1E41-88F5-B52C70A7438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5A6360-1486-9E45-BFA2-935FA888242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AFF0382-67F2-ED49-A91A-F7BE19035D2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EC78FA7-8533-7648-86D5-27890561B4D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F656F4-F1A3-114E-87E1-40376AAF9B7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67D934-8443-BD4E-915E-AC5E39292CC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CC2B31-8BF7-4C49-AD83-A2F19367EBB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165F6D-E72E-8F42-B8BB-72F8A99A9C0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57141B4-8E98-6F42-8219-685E37A2B6C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5B38877-B1FB-6442-944F-6C6D18F2F32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75493C0-5C82-7D4D-83B6-548C7D03D61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A6C6CF2-913B-CF4F-B431-C4754493AD5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94993B-FFF3-EA4C-A0FA-9D49E6BD749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F9956A-C06F-0649-903C-D9FBB1AE9A4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F6D31B2-34F2-B44A-AF12-A957D387AFA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4A42BF5-BEE4-674D-8080-38229D5ED63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501D25E-0E33-974D-80A4-B10662DAD4E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7E02155-DC2E-0A4C-A6A7-03D4819C89B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7FC9317-9E5E-3C48-A63D-71FCE43CA70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5F68BD9-C252-6C42-A5CA-D8D04DD4D1C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8A1AB20-DBDC-8F4B-BA65-BFBCF3AD94A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781C3EB-DF43-DE46-AEFF-D5ABA0CF9B3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5E9DB0F-58A4-0641-8616-90641FCE2C3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1E342F2-63EA-C244-B343-0F5049FCC0E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D1112AA-931D-AF4A-8A74-5D32382905A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C81C5CD-C101-F348-BA40-2188D6E239A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D034E29-A5FD-9D4F-8D36-04210064052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200B56E-C1DE-A748-B514-31B7732B94A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AE40052-F36B-E941-89D9-2D9E600758E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5747120-8090-6A44-BE06-B7B84EC6E58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797AAB4-7456-A548-9C21-66C304FDE63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9D3B1F3-1449-864F-8EFB-80E334B9A9E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7AE2DB7-2B5E-9A40-A107-6CC6F1FF315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2F64EAE-5640-0242-BEFF-7546EECDB30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7F6B862-BA79-4F47-9F36-FA5C92B43F1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42E501B-D625-8049-A8F6-10058D448D6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E7A7A87-54AF-3942-B14F-5B114502889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F5CC87E-48AF-8F45-A9C5-52B825BD394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0474975-3BEC-3449-A486-8F66EEE7105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D76E75F-21CE-B14D-B673-C576AC6ABC8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8000"/>
                            </p:stCondLst>
                            <p:childTnLst>
                              <p:par>
                                <p:cTn id="11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1000"/>
                            </p:stCondLst>
                            <p:childTnLst>
                              <p:par>
                                <p:cTn id="12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2000"/>
                            </p:stCondLst>
                            <p:childTnLst>
                              <p:par>
                                <p:cTn id="1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3000"/>
                            </p:stCondLst>
                            <p:childTnLst>
                              <p:par>
                                <p:cTn id="13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4000"/>
                            </p:stCondLst>
                            <p:childTnLst>
                              <p:par>
                                <p:cTn id="1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Treasures of the house of the Lord, all the treasures of the king's house, everything, took away the gold shields Solomon made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8751" y="2408319"/>
            <a:ext cx="8815917" cy="2497667"/>
          </a:xfrm>
        </p:spPr>
        <p:txBody>
          <a:bodyPr/>
          <a:lstStyle/>
          <a:p>
            <a:br>
              <a:rPr lang="en-US" sz="6000" dirty="0"/>
            </a:br>
            <a:r>
              <a:rPr lang="en-US" sz="6000" dirty="0"/>
              <a:t>This Concludes the SAMPLE TEST</a:t>
            </a:r>
            <a:br>
              <a:rPr lang="en-US" sz="6000" dirty="0"/>
            </a:br>
            <a:r>
              <a:rPr lang="en-US" sz="6000" dirty="0"/>
              <a:t>How did you do?	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8751" y="4614333"/>
            <a:ext cx="8815917" cy="1752600"/>
          </a:xfrm>
        </p:spPr>
        <p:txBody>
          <a:bodyPr>
            <a:normAutofit/>
          </a:bodyPr>
          <a:lstStyle/>
          <a:p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343061502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See y0u at your Area/District or Conference testing!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8751" y="4614333"/>
            <a:ext cx="8815917" cy="1752600"/>
          </a:xfrm>
        </p:spPr>
        <p:txBody>
          <a:bodyPr>
            <a:normAutofit/>
          </a:bodyPr>
          <a:lstStyle/>
          <a:p>
            <a:r>
              <a:rPr lang="en-US" sz="3200" b="1" i="1" dirty="0"/>
              <a:t>God be with you!!!</a:t>
            </a:r>
          </a:p>
        </p:txBody>
      </p:sp>
    </p:spTree>
    <p:extLst>
      <p:ext uri="{BB962C8B-B14F-4D97-AF65-F5344CB8AC3E}">
        <p14:creationId xmlns:p14="http://schemas.microsoft.com/office/powerpoint/2010/main" val="3430615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</a:t>
            </a:r>
            <a:r>
              <a:rPr lang="en-US" dirty="0" err="1"/>
              <a:t>Tibni</a:t>
            </a:r>
            <a:r>
              <a:rPr lang="en-US" dirty="0"/>
              <a:t>, </a:t>
            </a:r>
            <a:r>
              <a:rPr lang="en-US" dirty="0" err="1"/>
              <a:t>Omri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1st Kings 19:18, How many did the Lord tell Elijah He had reserved in Israel "whose knees have not bowed to Baal"?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48D8DC-CA99-B24D-B733-185F8F301090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52CF56-F01C-184D-B846-188D8D0EF06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E297CB-F6CD-764E-8139-C1C64B0D2F7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DFB120-71DA-0246-A01D-DBE9F1EC242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C238D2-6456-9A4B-9629-C87C5C67318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E914EE-9786-C74C-934A-AD75EC77F3D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A53772-3BA8-FF46-87D5-146B93D11FF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A976376-D501-C445-A110-98F953B36E0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1B2CAD-4F9C-F84B-BB28-B9ADD6F29B6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2E92D08-9E54-D145-9FD9-E7E13191520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39DC0B-05E3-7F4B-8A38-0176D1E5916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F4034C-4944-AC45-9639-BAC5322BE74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3D3C0A4-998A-B14B-9D2A-F3ACAA0E8EC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FB91AA-EBB5-5B4A-9BB1-6A82A8D6CCE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2D56707-D0AB-2B48-9260-846F0AD081C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48BAF21-2597-4247-A561-C8786BEDC4E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CB8B6E-368A-AA46-968D-D9CC5C0E901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2B02E26-C8FC-D54A-ACA4-2AFF41A8957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3B95F10-5845-2F44-BE51-C87E4B444C9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07B2906-8E34-0743-BB75-0A94C43CC4B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867AAB9-DD3B-AF4C-81B1-B4D58297B16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3673FC8-75CF-2C41-90A7-4EC8F9FB0C5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8F8A1F6-1976-FD4B-BD71-C5D16271BAF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34AADC3-1F32-F448-9E35-6C2DC08C877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033482-7B00-A641-817F-ADB21E73193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8839F02-50D3-1E4C-9609-C9A5732A75D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0308C0A-6547-5B46-848E-801133159EC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22C993A-7E83-724C-9F3A-155C85204F6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55783AA-9DDE-1541-8AB1-C3CC6E6931F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F41709E-4E85-D34C-B482-FBD595187F4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965436F-446E-0B48-9AFD-46ED9AF39D5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7000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BE">
  <a:themeElements>
    <a:clrScheme name="Custom 3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PBE.thmx</Template>
  <TotalTime>1348</TotalTime>
  <Words>2459</Words>
  <Application>Microsoft Macintosh PowerPoint</Application>
  <PresentationFormat>On-screen Show (4:3)</PresentationFormat>
  <Paragraphs>1304</Paragraphs>
  <Slides>65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8" baseType="lpstr">
      <vt:lpstr>Arial</vt:lpstr>
      <vt:lpstr>Georgia</vt:lpstr>
      <vt:lpstr>PBE</vt:lpstr>
      <vt:lpstr>PATHFINDER BIBLE EXPERIENCE  </vt:lpstr>
      <vt:lpstr>PowerPoint Presentation</vt:lpstr>
      <vt:lpstr>Let the Testing Begin</vt:lpstr>
      <vt:lpstr>QUESTION #1</vt:lpstr>
      <vt:lpstr>QUESTION #1</vt:lpstr>
      <vt:lpstr>QUESTION #2</vt:lpstr>
      <vt:lpstr>QUESTION #2</vt:lpstr>
      <vt:lpstr>QUESTION #3</vt:lpstr>
      <vt:lpstr>QUESTION #3</vt:lpstr>
      <vt:lpstr>QUESTION #4</vt:lpstr>
      <vt:lpstr>QUESTION #4</vt:lpstr>
      <vt:lpstr>QUESTION #5</vt:lpstr>
      <vt:lpstr>QUESTION #5</vt:lpstr>
      <vt:lpstr>QUESTION #6</vt:lpstr>
      <vt:lpstr>QUESTION #6</vt:lpstr>
      <vt:lpstr>QUESTION #7</vt:lpstr>
      <vt:lpstr>QUESTION #7</vt:lpstr>
      <vt:lpstr>QUESTION #8</vt:lpstr>
      <vt:lpstr>QUESTION #8</vt:lpstr>
      <vt:lpstr>QUESTION #9</vt:lpstr>
      <vt:lpstr>QUESTION #9</vt:lpstr>
      <vt:lpstr>QUESTION #10</vt:lpstr>
      <vt:lpstr>QUESTION #10</vt:lpstr>
      <vt:lpstr>QUESTION #11</vt:lpstr>
      <vt:lpstr>QUESTION #11</vt:lpstr>
      <vt:lpstr>QUESTION #12</vt:lpstr>
      <vt:lpstr>QUESTION #12</vt:lpstr>
      <vt:lpstr>QUESTION #13</vt:lpstr>
      <vt:lpstr>QUESTION #13</vt:lpstr>
      <vt:lpstr>QUESTION #14</vt:lpstr>
      <vt:lpstr>QUESTION #14</vt:lpstr>
      <vt:lpstr>QUESTION #15</vt:lpstr>
      <vt:lpstr>QUESTION #15</vt:lpstr>
      <vt:lpstr>QUESTION #16</vt:lpstr>
      <vt:lpstr>QUESTION #16</vt:lpstr>
      <vt:lpstr>QUESTION #17</vt:lpstr>
      <vt:lpstr>QUESTION #17</vt:lpstr>
      <vt:lpstr>QUESTION #18</vt:lpstr>
      <vt:lpstr>QUESTION #18</vt:lpstr>
      <vt:lpstr>QUESTION #19</vt:lpstr>
      <vt:lpstr>QUESTION #19</vt:lpstr>
      <vt:lpstr>QUESTION #20</vt:lpstr>
      <vt:lpstr>QUESTION #20</vt:lpstr>
      <vt:lpstr>QUESTION #21</vt:lpstr>
      <vt:lpstr>QUESTION #21</vt:lpstr>
      <vt:lpstr>QUESTION #22</vt:lpstr>
      <vt:lpstr>QUESTION #22</vt:lpstr>
      <vt:lpstr>QUESTION #23</vt:lpstr>
      <vt:lpstr>QUESTION #23</vt:lpstr>
      <vt:lpstr>QUESTION #24</vt:lpstr>
      <vt:lpstr>QUESTION #24</vt:lpstr>
      <vt:lpstr>QUESTION #25</vt:lpstr>
      <vt:lpstr>QUESTION #25</vt:lpstr>
      <vt:lpstr>QUESTION #26</vt:lpstr>
      <vt:lpstr>QUESTION #26</vt:lpstr>
      <vt:lpstr>QUESTION #27</vt:lpstr>
      <vt:lpstr>QUESTION #27</vt:lpstr>
      <vt:lpstr>QUESTION #28</vt:lpstr>
      <vt:lpstr>QUESTION #28</vt:lpstr>
      <vt:lpstr>QUESTION #29</vt:lpstr>
      <vt:lpstr>QUESTION #29</vt:lpstr>
      <vt:lpstr>QUESTION #30</vt:lpstr>
      <vt:lpstr>QUESTION #30</vt:lpstr>
      <vt:lpstr> This Concludes the SAMPLE TEST How did you do? </vt:lpstr>
      <vt:lpstr>See y0u at your Area/District or Conference testing!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 Gene Clapp</dc:creator>
  <cp:lastModifiedBy>Gene Clapp</cp:lastModifiedBy>
  <cp:revision>107</cp:revision>
  <dcterms:created xsi:type="dcterms:W3CDTF">2011-12-14T01:14:02Z</dcterms:created>
  <dcterms:modified xsi:type="dcterms:W3CDTF">2022-01-25T01:04:33Z</dcterms:modified>
</cp:coreProperties>
</file>